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_rels/slideLayout1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7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svg" ContentType="image/svg"/>
  <Override PartName="/ppt/media/image7.png" ContentType="image/png"/>
  <Override PartName="/ppt/media/image5.png" ContentType="image/png"/>
  <Override PartName="/ppt/media/image6.png" ContentType="image/png"/>
  <Override PartName="/ppt/media/image8.png" ContentType="image/png"/>
  <Override PartName="/ppt/media/image9.png" ContentType="image/png"/>
  <Override PartName="/ppt/media/image10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8288000" cy="10287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7EBCE98-AEA0-44D8-A872-47FABD8AE49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&lt;data/hora&gt;</a:t>
            </a:r>
            <a:endParaRPr b="0" lang="pt-B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&lt;rodapé&gt;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19D03A4-3E77-40BE-B0C6-32F53BEDDFD2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&lt;número&gt;</a:t>
            </a:fld>
            <a:endParaRPr b="0" lang="pt-B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Clique para editar o formato do texto do título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Clique para editar o formato de texto dos tópicos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2.º nível de tópicos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3.º nível de tópicos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4.º nível de tópicos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5.º nível de tópicos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6.º nível de tópicos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7.º nível de tópicos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sv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3d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/>
          <p:cNvSpPr/>
          <p:nvPr/>
        </p:nvSpPr>
        <p:spPr>
          <a:xfrm>
            <a:off x="-2324160" y="4170600"/>
            <a:ext cx="9005400" cy="8937720"/>
          </a:xfrm>
          <a:custGeom>
            <a:avLst/>
            <a:gdLst>
              <a:gd name="textAreaLeft" fmla="*/ 0 w 9005400"/>
              <a:gd name="textAreaRight" fmla="*/ 9005760 w 9005400"/>
              <a:gd name="textAreaTop" fmla="*/ 0 h 8937720"/>
              <a:gd name="textAreaBottom" fmla="*/ 8938080 h 8937720"/>
            </a:gdLst>
            <a:ahLst/>
            <a:cxnLst/>
            <a:rect l="textAreaLeft" t="textAreaTop" r="textAreaRight" b="textAreaBottom"/>
            <a:pathLst>
              <a:path w="9005670" h="8938127">
                <a:moveTo>
                  <a:pt x="0" y="0"/>
                </a:moveTo>
                <a:lnTo>
                  <a:pt x="9005669" y="0"/>
                </a:lnTo>
                <a:lnTo>
                  <a:pt x="9005669" y="8938128"/>
                </a:lnTo>
                <a:lnTo>
                  <a:pt x="0" y="893812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>
              <a:alphaModFix amt="80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Freeform 3"/>
          <p:cNvSpPr/>
          <p:nvPr/>
        </p:nvSpPr>
        <p:spPr>
          <a:xfrm flipH="1">
            <a:off x="-207720" y="-1994040"/>
            <a:ext cx="18495360" cy="13258440"/>
          </a:xfrm>
          <a:custGeom>
            <a:avLst/>
            <a:gdLst>
              <a:gd name="textAreaLeft" fmla="*/ 360 w 18495360"/>
              <a:gd name="textAreaRight" fmla="*/ 18496080 w 18495360"/>
              <a:gd name="textAreaTop" fmla="*/ 0 h 13258440"/>
              <a:gd name="textAreaBottom" fmla="*/ 13258800 h 13258440"/>
            </a:gdLst>
            <a:ahLst/>
            <a:cxnLst/>
            <a:rect l="textAreaLeft" t="textAreaTop" r="textAreaRight" b="textAreaBottom"/>
            <a:pathLst>
              <a:path w="18495816" h="13258800">
                <a:moveTo>
                  <a:pt x="18495816" y="0"/>
                </a:moveTo>
                <a:lnTo>
                  <a:pt x="0" y="0"/>
                </a:lnTo>
                <a:lnTo>
                  <a:pt x="0" y="13258800"/>
                </a:lnTo>
                <a:lnTo>
                  <a:pt x="18495816" y="13258800"/>
                </a:lnTo>
                <a:lnTo>
                  <a:pt x="18495816" y="0"/>
                </a:lnTo>
                <a:close/>
              </a:path>
            </a:pathLst>
          </a:custGeom>
          <a:blipFill rotWithShape="0">
            <a:blip r:embed="rId2">
              <a:alphaModFix amt="21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Freeform 4"/>
          <p:cNvSpPr/>
          <p:nvPr/>
        </p:nvSpPr>
        <p:spPr>
          <a:xfrm>
            <a:off x="11813760" y="0"/>
            <a:ext cx="6473880" cy="10320840"/>
          </a:xfrm>
          <a:custGeom>
            <a:avLst/>
            <a:gdLst>
              <a:gd name="textAreaLeft" fmla="*/ 0 w 6473880"/>
              <a:gd name="textAreaRight" fmla="*/ 6474240 w 6473880"/>
              <a:gd name="textAreaTop" fmla="*/ 0 h 10320840"/>
              <a:gd name="textAreaBottom" fmla="*/ 10321200 h 10320840"/>
            </a:gdLst>
            <a:ahLst/>
            <a:cxnLst/>
            <a:rect l="textAreaLeft" t="textAreaTop" r="textAreaRight" b="textAreaBottom"/>
            <a:pathLst>
              <a:path w="6474244" h="10321258">
                <a:moveTo>
                  <a:pt x="0" y="0"/>
                </a:moveTo>
                <a:lnTo>
                  <a:pt x="6474244" y="0"/>
                </a:lnTo>
                <a:lnTo>
                  <a:pt x="6474244" y="10321258"/>
                </a:lnTo>
                <a:lnTo>
                  <a:pt x="0" y="1032125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8" name="Group 5"/>
          <p:cNvGrpSpPr/>
          <p:nvPr/>
        </p:nvGrpSpPr>
        <p:grpSpPr>
          <a:xfrm>
            <a:off x="-1190880" y="6958080"/>
            <a:ext cx="6853680" cy="3362760"/>
            <a:chOff x="-1190880" y="6958080"/>
            <a:chExt cx="6853680" cy="3362760"/>
          </a:xfrm>
        </p:grpSpPr>
        <p:sp>
          <p:nvSpPr>
            <p:cNvPr id="9" name="Freeform 6"/>
            <p:cNvSpPr/>
            <p:nvPr/>
          </p:nvSpPr>
          <p:spPr>
            <a:xfrm>
              <a:off x="-1190880" y="7582320"/>
              <a:ext cx="6853680" cy="2738520"/>
            </a:xfrm>
            <a:custGeom>
              <a:avLst/>
              <a:gdLst>
                <a:gd name="textAreaLeft" fmla="*/ 0 w 6853680"/>
                <a:gd name="textAreaRight" fmla="*/ 6854040 w 6853680"/>
                <a:gd name="textAreaTop" fmla="*/ 0 h 2738520"/>
                <a:gd name="textAreaBottom" fmla="*/ 2738880 h 2738520"/>
              </a:gdLst>
              <a:ahLst/>
              <a:cxnLst/>
              <a:rect l="textAreaLeft" t="textAreaTop" r="textAreaRight" b="textAreaBottom"/>
              <a:pathLst>
                <a:path w="9138919" h="3651760">
                  <a:moveTo>
                    <a:pt x="0" y="0"/>
                  </a:moveTo>
                  <a:lnTo>
                    <a:pt x="9138919" y="0"/>
                  </a:lnTo>
                  <a:lnTo>
                    <a:pt x="9138919" y="3651760"/>
                  </a:lnTo>
                  <a:lnTo>
                    <a:pt x="0" y="365176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5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" name="Freeform 7"/>
            <p:cNvSpPr/>
            <p:nvPr/>
          </p:nvSpPr>
          <p:spPr>
            <a:xfrm>
              <a:off x="1450440" y="6958080"/>
              <a:ext cx="1570680" cy="1570680"/>
            </a:xfrm>
            <a:custGeom>
              <a:avLst/>
              <a:gdLst>
                <a:gd name="textAreaLeft" fmla="*/ 0 w 1570680"/>
                <a:gd name="textAreaRight" fmla="*/ 1571040 w 1570680"/>
                <a:gd name="textAreaTop" fmla="*/ 0 h 1570680"/>
                <a:gd name="textAreaBottom" fmla="*/ 1571040 h 1570680"/>
              </a:gdLst>
              <a:ahLst/>
              <a:cxnLst/>
              <a:rect l="textAreaLeft" t="textAreaTop" r="textAreaRight" b="textAreaBottom"/>
              <a:pathLst>
                <a:path w="2094583" h="2094583">
                  <a:moveTo>
                    <a:pt x="0" y="0"/>
                  </a:moveTo>
                  <a:lnTo>
                    <a:pt x="2094583" y="0"/>
                  </a:lnTo>
                  <a:lnTo>
                    <a:pt x="2094583" y="2094583"/>
                  </a:lnTo>
                  <a:lnTo>
                    <a:pt x="0" y="2094583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6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1" name="Group 8"/>
          <p:cNvGrpSpPr/>
          <p:nvPr/>
        </p:nvGrpSpPr>
        <p:grpSpPr>
          <a:xfrm>
            <a:off x="591840" y="338400"/>
            <a:ext cx="3173760" cy="1415880"/>
            <a:chOff x="591840" y="338400"/>
            <a:chExt cx="3173760" cy="1415880"/>
          </a:xfrm>
        </p:grpSpPr>
        <p:sp>
          <p:nvSpPr>
            <p:cNvPr id="12" name="Freeform 9"/>
            <p:cNvSpPr/>
            <p:nvPr/>
          </p:nvSpPr>
          <p:spPr>
            <a:xfrm>
              <a:off x="2538720" y="975960"/>
              <a:ext cx="1226880" cy="415080"/>
            </a:xfrm>
            <a:custGeom>
              <a:avLst/>
              <a:gdLst>
                <a:gd name="textAreaLeft" fmla="*/ 0 w 1226880"/>
                <a:gd name="textAreaRight" fmla="*/ 1227240 w 1226880"/>
                <a:gd name="textAreaTop" fmla="*/ 0 h 415080"/>
                <a:gd name="textAreaBottom" fmla="*/ 415440 h 415080"/>
              </a:gdLst>
              <a:ahLst/>
              <a:cxnLst/>
              <a:rect l="textAreaLeft" t="textAreaTop" r="textAreaRight" b="textAreaBottom"/>
              <a:pathLst>
                <a:path w="1636310" h="553906">
                  <a:moveTo>
                    <a:pt x="0" y="0"/>
                  </a:moveTo>
                  <a:lnTo>
                    <a:pt x="1636310" y="0"/>
                  </a:lnTo>
                  <a:lnTo>
                    <a:pt x="1636310" y="553906"/>
                  </a:lnTo>
                  <a:lnTo>
                    <a:pt x="0" y="553906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7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" name="Freeform 10"/>
            <p:cNvSpPr/>
            <p:nvPr/>
          </p:nvSpPr>
          <p:spPr>
            <a:xfrm>
              <a:off x="591840" y="887040"/>
              <a:ext cx="867240" cy="867240"/>
            </a:xfrm>
            <a:custGeom>
              <a:avLst/>
              <a:gdLst>
                <a:gd name="textAreaLeft" fmla="*/ 0 w 867240"/>
                <a:gd name="textAreaRight" fmla="*/ 867600 w 867240"/>
                <a:gd name="textAreaTop" fmla="*/ 0 h 867240"/>
                <a:gd name="textAreaBottom" fmla="*/ 867600 h 867240"/>
              </a:gdLst>
              <a:ahLst/>
              <a:cxnLst/>
              <a:rect l="textAreaLeft" t="textAreaTop" r="textAreaRight" b="textAreaBottom"/>
              <a:pathLst>
                <a:path w="1156974" h="1156974">
                  <a:moveTo>
                    <a:pt x="0" y="0"/>
                  </a:moveTo>
                  <a:lnTo>
                    <a:pt x="1156974" y="0"/>
                  </a:lnTo>
                  <a:lnTo>
                    <a:pt x="1156974" y="1156974"/>
                  </a:lnTo>
                  <a:lnTo>
                    <a:pt x="0" y="1156974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8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" name="Freeform 11"/>
            <p:cNvSpPr/>
            <p:nvPr/>
          </p:nvSpPr>
          <p:spPr>
            <a:xfrm>
              <a:off x="1098360" y="338400"/>
              <a:ext cx="1278720" cy="1278720"/>
            </a:xfrm>
            <a:custGeom>
              <a:avLst/>
              <a:gdLst>
                <a:gd name="textAreaLeft" fmla="*/ 0 w 1278720"/>
                <a:gd name="textAreaRight" fmla="*/ 1279080 w 1278720"/>
                <a:gd name="textAreaTop" fmla="*/ 0 h 1278720"/>
                <a:gd name="textAreaBottom" fmla="*/ 1279080 h 1278720"/>
              </a:gdLst>
              <a:ahLst/>
              <a:cxnLst/>
              <a:rect l="textAreaLeft" t="textAreaTop" r="textAreaRight" b="textAreaBottom"/>
              <a:pathLst>
                <a:path w="1705679" h="1705679">
                  <a:moveTo>
                    <a:pt x="0" y="0"/>
                  </a:moveTo>
                  <a:lnTo>
                    <a:pt x="1705679" y="0"/>
                  </a:lnTo>
                  <a:lnTo>
                    <a:pt x="1705679" y="1705679"/>
                  </a:lnTo>
                  <a:lnTo>
                    <a:pt x="0" y="1705679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9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5" name="Freeform 12"/>
          <p:cNvSpPr/>
          <p:nvPr/>
        </p:nvSpPr>
        <p:spPr>
          <a:xfrm>
            <a:off x="1028880" y="-402120"/>
            <a:ext cx="15432840" cy="15432840"/>
          </a:xfrm>
          <a:custGeom>
            <a:avLst/>
            <a:gdLst>
              <a:gd name="textAreaLeft" fmla="*/ 0 w 15432840"/>
              <a:gd name="textAreaRight" fmla="*/ 15433200 w 15432840"/>
              <a:gd name="textAreaTop" fmla="*/ 0 h 15432840"/>
              <a:gd name="textAreaBottom" fmla="*/ 15433200 h 15432840"/>
            </a:gdLst>
            <a:ahLst/>
            <a:cxnLst/>
            <a:rect l="textAreaLeft" t="textAreaTop" r="textAreaRight" b="textAreaBottom"/>
            <a:pathLst>
              <a:path w="15433164" h="15433164">
                <a:moveTo>
                  <a:pt x="0" y="0"/>
                </a:moveTo>
                <a:lnTo>
                  <a:pt x="15433164" y="0"/>
                </a:lnTo>
                <a:lnTo>
                  <a:pt x="15433164" y="15433164"/>
                </a:lnTo>
                <a:lnTo>
                  <a:pt x="0" y="1543316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0">
              <a:alphaModFix amt="7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3d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Freeform 2"/>
          <p:cNvSpPr/>
          <p:nvPr/>
        </p:nvSpPr>
        <p:spPr>
          <a:xfrm>
            <a:off x="-2676600" y="4789080"/>
            <a:ext cx="9005400" cy="8937720"/>
          </a:xfrm>
          <a:custGeom>
            <a:avLst/>
            <a:gdLst>
              <a:gd name="textAreaLeft" fmla="*/ 0 w 9005400"/>
              <a:gd name="textAreaRight" fmla="*/ 9005760 w 9005400"/>
              <a:gd name="textAreaTop" fmla="*/ 0 h 8937720"/>
              <a:gd name="textAreaBottom" fmla="*/ 8938080 h 8937720"/>
            </a:gdLst>
            <a:ahLst/>
            <a:cxnLst/>
            <a:rect l="textAreaLeft" t="textAreaTop" r="textAreaRight" b="textAreaBottom"/>
            <a:pathLst>
              <a:path w="9005670" h="8938127">
                <a:moveTo>
                  <a:pt x="0" y="0"/>
                </a:moveTo>
                <a:lnTo>
                  <a:pt x="9005670" y="0"/>
                </a:lnTo>
                <a:lnTo>
                  <a:pt x="9005670" y="8938128"/>
                </a:lnTo>
                <a:lnTo>
                  <a:pt x="0" y="893812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>
              <a:alphaModFix amt="80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7" name="Freeform 3"/>
          <p:cNvSpPr/>
          <p:nvPr/>
        </p:nvSpPr>
        <p:spPr>
          <a:xfrm flipH="1">
            <a:off x="-104040" y="-2971800"/>
            <a:ext cx="18495360" cy="13258440"/>
          </a:xfrm>
          <a:custGeom>
            <a:avLst/>
            <a:gdLst>
              <a:gd name="textAreaLeft" fmla="*/ 360 w 18495360"/>
              <a:gd name="textAreaRight" fmla="*/ 18496080 w 18495360"/>
              <a:gd name="textAreaTop" fmla="*/ 0 h 13258440"/>
              <a:gd name="textAreaBottom" fmla="*/ 13258800 h 13258440"/>
            </a:gdLst>
            <a:ahLst/>
            <a:cxnLst/>
            <a:rect l="textAreaLeft" t="textAreaTop" r="textAreaRight" b="textAreaBottom"/>
            <a:pathLst>
              <a:path w="18495816" h="13258800">
                <a:moveTo>
                  <a:pt x="18495816" y="0"/>
                </a:moveTo>
                <a:lnTo>
                  <a:pt x="0" y="0"/>
                </a:lnTo>
                <a:lnTo>
                  <a:pt x="0" y="13258800"/>
                </a:lnTo>
                <a:lnTo>
                  <a:pt x="18495816" y="13258800"/>
                </a:lnTo>
                <a:lnTo>
                  <a:pt x="18495816" y="0"/>
                </a:lnTo>
                <a:close/>
              </a:path>
            </a:pathLst>
          </a:custGeom>
          <a:blipFill rotWithShape="0">
            <a:blip r:embed="rId2">
              <a:alphaModFix amt="21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8" name="Freeform 4"/>
          <p:cNvSpPr/>
          <p:nvPr/>
        </p:nvSpPr>
        <p:spPr>
          <a:xfrm>
            <a:off x="1826280" y="-238680"/>
            <a:ext cx="15432840" cy="15432840"/>
          </a:xfrm>
          <a:custGeom>
            <a:avLst/>
            <a:gdLst>
              <a:gd name="textAreaLeft" fmla="*/ 0 w 15432840"/>
              <a:gd name="textAreaRight" fmla="*/ 15433200 w 15432840"/>
              <a:gd name="textAreaTop" fmla="*/ 0 h 15432840"/>
              <a:gd name="textAreaBottom" fmla="*/ 15433200 h 15432840"/>
            </a:gdLst>
            <a:ahLst/>
            <a:cxnLst/>
            <a:rect l="textAreaLeft" t="textAreaTop" r="textAreaRight" b="textAreaBottom"/>
            <a:pathLst>
              <a:path w="15433164" h="15433164">
                <a:moveTo>
                  <a:pt x="0" y="0"/>
                </a:moveTo>
                <a:lnTo>
                  <a:pt x="15433164" y="0"/>
                </a:lnTo>
                <a:lnTo>
                  <a:pt x="15433164" y="15433164"/>
                </a:lnTo>
                <a:lnTo>
                  <a:pt x="0" y="1543316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>
              <a:alphaModFix amt="7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99" name="Group 5"/>
          <p:cNvGrpSpPr/>
          <p:nvPr/>
        </p:nvGrpSpPr>
        <p:grpSpPr>
          <a:xfrm>
            <a:off x="-1248120" y="7097040"/>
            <a:ext cx="6853680" cy="3363120"/>
            <a:chOff x="-1248120" y="7097040"/>
            <a:chExt cx="6853680" cy="3363120"/>
          </a:xfrm>
        </p:grpSpPr>
        <p:sp>
          <p:nvSpPr>
            <p:cNvPr id="100" name="Freeform 6"/>
            <p:cNvSpPr/>
            <p:nvPr/>
          </p:nvSpPr>
          <p:spPr>
            <a:xfrm>
              <a:off x="-1248120" y="7721640"/>
              <a:ext cx="6853680" cy="2738520"/>
            </a:xfrm>
            <a:custGeom>
              <a:avLst/>
              <a:gdLst>
                <a:gd name="textAreaLeft" fmla="*/ 0 w 6853680"/>
                <a:gd name="textAreaRight" fmla="*/ 6854040 w 6853680"/>
                <a:gd name="textAreaTop" fmla="*/ 0 h 2738520"/>
                <a:gd name="textAreaBottom" fmla="*/ 2738880 h 2738520"/>
              </a:gdLst>
              <a:ahLst/>
              <a:cxnLst/>
              <a:rect l="textAreaLeft" t="textAreaTop" r="textAreaRight" b="textAreaBottom"/>
              <a:pathLst>
                <a:path w="9138919" h="3651760">
                  <a:moveTo>
                    <a:pt x="0" y="0"/>
                  </a:moveTo>
                  <a:lnTo>
                    <a:pt x="9138919" y="0"/>
                  </a:lnTo>
                  <a:lnTo>
                    <a:pt x="9138919" y="3651760"/>
                  </a:lnTo>
                  <a:lnTo>
                    <a:pt x="0" y="365176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4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1" name="Freeform 7"/>
            <p:cNvSpPr/>
            <p:nvPr/>
          </p:nvSpPr>
          <p:spPr>
            <a:xfrm>
              <a:off x="1393560" y="7097040"/>
              <a:ext cx="1570680" cy="1570680"/>
            </a:xfrm>
            <a:custGeom>
              <a:avLst/>
              <a:gdLst>
                <a:gd name="textAreaLeft" fmla="*/ 0 w 1570680"/>
                <a:gd name="textAreaRight" fmla="*/ 1571040 w 1570680"/>
                <a:gd name="textAreaTop" fmla="*/ 0 h 1570680"/>
                <a:gd name="textAreaBottom" fmla="*/ 1571040 h 1570680"/>
              </a:gdLst>
              <a:ahLst/>
              <a:cxnLst/>
              <a:rect l="textAreaLeft" t="textAreaTop" r="textAreaRight" b="textAreaBottom"/>
              <a:pathLst>
                <a:path w="2094583" h="2094583">
                  <a:moveTo>
                    <a:pt x="0" y="0"/>
                  </a:moveTo>
                  <a:lnTo>
                    <a:pt x="2094583" y="0"/>
                  </a:lnTo>
                  <a:lnTo>
                    <a:pt x="2094583" y="2094583"/>
                  </a:lnTo>
                  <a:lnTo>
                    <a:pt x="0" y="2094583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5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02" name="Group 8"/>
          <p:cNvGrpSpPr/>
          <p:nvPr/>
        </p:nvGrpSpPr>
        <p:grpSpPr>
          <a:xfrm>
            <a:off x="239040" y="0"/>
            <a:ext cx="3173760" cy="1415880"/>
            <a:chOff x="239040" y="0"/>
            <a:chExt cx="3173760" cy="1415880"/>
          </a:xfrm>
        </p:grpSpPr>
        <p:sp>
          <p:nvSpPr>
            <p:cNvPr id="103" name="Freeform 9"/>
            <p:cNvSpPr/>
            <p:nvPr/>
          </p:nvSpPr>
          <p:spPr>
            <a:xfrm>
              <a:off x="2185920" y="637560"/>
              <a:ext cx="1226880" cy="415080"/>
            </a:xfrm>
            <a:custGeom>
              <a:avLst/>
              <a:gdLst>
                <a:gd name="textAreaLeft" fmla="*/ 0 w 1226880"/>
                <a:gd name="textAreaRight" fmla="*/ 1227240 w 1226880"/>
                <a:gd name="textAreaTop" fmla="*/ 0 h 415080"/>
                <a:gd name="textAreaBottom" fmla="*/ 415440 h 415080"/>
              </a:gdLst>
              <a:ahLst/>
              <a:cxnLst/>
              <a:rect l="textAreaLeft" t="textAreaTop" r="textAreaRight" b="textAreaBottom"/>
              <a:pathLst>
                <a:path w="1636310" h="553906">
                  <a:moveTo>
                    <a:pt x="0" y="0"/>
                  </a:moveTo>
                  <a:lnTo>
                    <a:pt x="1636310" y="0"/>
                  </a:lnTo>
                  <a:lnTo>
                    <a:pt x="1636310" y="553906"/>
                  </a:lnTo>
                  <a:lnTo>
                    <a:pt x="0" y="553906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6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4" name="Freeform 10"/>
            <p:cNvSpPr/>
            <p:nvPr/>
          </p:nvSpPr>
          <p:spPr>
            <a:xfrm>
              <a:off x="239040" y="548640"/>
              <a:ext cx="867240" cy="867240"/>
            </a:xfrm>
            <a:custGeom>
              <a:avLst/>
              <a:gdLst>
                <a:gd name="textAreaLeft" fmla="*/ 0 w 867240"/>
                <a:gd name="textAreaRight" fmla="*/ 867600 w 867240"/>
                <a:gd name="textAreaTop" fmla="*/ 0 h 867240"/>
                <a:gd name="textAreaBottom" fmla="*/ 867600 h 867240"/>
              </a:gdLst>
              <a:ahLst/>
              <a:cxnLst/>
              <a:rect l="textAreaLeft" t="textAreaTop" r="textAreaRight" b="textAreaBottom"/>
              <a:pathLst>
                <a:path w="1156974" h="1156974">
                  <a:moveTo>
                    <a:pt x="0" y="0"/>
                  </a:moveTo>
                  <a:lnTo>
                    <a:pt x="1156974" y="0"/>
                  </a:lnTo>
                  <a:lnTo>
                    <a:pt x="1156974" y="1156974"/>
                  </a:lnTo>
                  <a:lnTo>
                    <a:pt x="0" y="1156974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7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5" name="Freeform 11"/>
            <p:cNvSpPr/>
            <p:nvPr/>
          </p:nvSpPr>
          <p:spPr>
            <a:xfrm>
              <a:off x="745560" y="0"/>
              <a:ext cx="1278720" cy="1278720"/>
            </a:xfrm>
            <a:custGeom>
              <a:avLst/>
              <a:gdLst>
                <a:gd name="textAreaLeft" fmla="*/ 0 w 1278720"/>
                <a:gd name="textAreaRight" fmla="*/ 1279080 w 1278720"/>
                <a:gd name="textAreaTop" fmla="*/ 0 h 1278720"/>
                <a:gd name="textAreaBottom" fmla="*/ 1279080 h 1278720"/>
              </a:gdLst>
              <a:ahLst/>
              <a:cxnLst/>
              <a:rect l="textAreaLeft" t="textAreaTop" r="textAreaRight" b="textAreaBottom"/>
              <a:pathLst>
                <a:path w="1705679" h="1705679">
                  <a:moveTo>
                    <a:pt x="0" y="0"/>
                  </a:moveTo>
                  <a:lnTo>
                    <a:pt x="1705679" y="0"/>
                  </a:lnTo>
                  <a:lnTo>
                    <a:pt x="1705679" y="1705679"/>
                  </a:lnTo>
                  <a:lnTo>
                    <a:pt x="0" y="1705679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8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3d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reeform 2"/>
          <p:cNvSpPr/>
          <p:nvPr/>
        </p:nvSpPr>
        <p:spPr>
          <a:xfrm>
            <a:off x="-2676600" y="4789080"/>
            <a:ext cx="9005400" cy="8937720"/>
          </a:xfrm>
          <a:custGeom>
            <a:avLst/>
            <a:gdLst>
              <a:gd name="textAreaLeft" fmla="*/ 0 w 9005400"/>
              <a:gd name="textAreaRight" fmla="*/ 9005760 w 9005400"/>
              <a:gd name="textAreaTop" fmla="*/ 0 h 8937720"/>
              <a:gd name="textAreaBottom" fmla="*/ 8938080 h 8937720"/>
            </a:gdLst>
            <a:ahLst/>
            <a:cxnLst/>
            <a:rect l="textAreaLeft" t="textAreaTop" r="textAreaRight" b="textAreaBottom"/>
            <a:pathLst>
              <a:path w="9005670" h="8938127">
                <a:moveTo>
                  <a:pt x="0" y="0"/>
                </a:moveTo>
                <a:lnTo>
                  <a:pt x="9005670" y="0"/>
                </a:lnTo>
                <a:lnTo>
                  <a:pt x="9005670" y="8938128"/>
                </a:lnTo>
                <a:lnTo>
                  <a:pt x="0" y="893812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>
              <a:alphaModFix amt="80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7" name="Freeform 3"/>
          <p:cNvSpPr/>
          <p:nvPr/>
        </p:nvSpPr>
        <p:spPr>
          <a:xfrm flipH="1">
            <a:off x="-104040" y="-2971800"/>
            <a:ext cx="18495360" cy="13258440"/>
          </a:xfrm>
          <a:custGeom>
            <a:avLst/>
            <a:gdLst>
              <a:gd name="textAreaLeft" fmla="*/ 360 w 18495360"/>
              <a:gd name="textAreaRight" fmla="*/ 18496080 w 18495360"/>
              <a:gd name="textAreaTop" fmla="*/ 0 h 13258440"/>
              <a:gd name="textAreaBottom" fmla="*/ 13258800 h 13258440"/>
            </a:gdLst>
            <a:ahLst/>
            <a:cxnLst/>
            <a:rect l="textAreaLeft" t="textAreaTop" r="textAreaRight" b="textAreaBottom"/>
            <a:pathLst>
              <a:path w="18495816" h="13258800">
                <a:moveTo>
                  <a:pt x="18495816" y="0"/>
                </a:moveTo>
                <a:lnTo>
                  <a:pt x="0" y="0"/>
                </a:lnTo>
                <a:lnTo>
                  <a:pt x="0" y="13258800"/>
                </a:lnTo>
                <a:lnTo>
                  <a:pt x="18495816" y="13258800"/>
                </a:lnTo>
                <a:lnTo>
                  <a:pt x="18495816" y="0"/>
                </a:lnTo>
                <a:close/>
              </a:path>
            </a:pathLst>
          </a:custGeom>
          <a:blipFill rotWithShape="0">
            <a:blip r:embed="rId2">
              <a:alphaModFix amt="21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8" name="Freeform 4"/>
          <p:cNvSpPr/>
          <p:nvPr/>
        </p:nvSpPr>
        <p:spPr>
          <a:xfrm>
            <a:off x="1826280" y="-238680"/>
            <a:ext cx="15432840" cy="15432840"/>
          </a:xfrm>
          <a:custGeom>
            <a:avLst/>
            <a:gdLst>
              <a:gd name="textAreaLeft" fmla="*/ 0 w 15432840"/>
              <a:gd name="textAreaRight" fmla="*/ 15433200 w 15432840"/>
              <a:gd name="textAreaTop" fmla="*/ 0 h 15432840"/>
              <a:gd name="textAreaBottom" fmla="*/ 15433200 h 15432840"/>
            </a:gdLst>
            <a:ahLst/>
            <a:cxnLst/>
            <a:rect l="textAreaLeft" t="textAreaTop" r="textAreaRight" b="textAreaBottom"/>
            <a:pathLst>
              <a:path w="15433164" h="15433164">
                <a:moveTo>
                  <a:pt x="0" y="0"/>
                </a:moveTo>
                <a:lnTo>
                  <a:pt x="15433164" y="0"/>
                </a:lnTo>
                <a:lnTo>
                  <a:pt x="15433164" y="15433164"/>
                </a:lnTo>
                <a:lnTo>
                  <a:pt x="0" y="1543316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>
              <a:alphaModFix amt="7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09" name="Group 5"/>
          <p:cNvGrpSpPr/>
          <p:nvPr/>
        </p:nvGrpSpPr>
        <p:grpSpPr>
          <a:xfrm>
            <a:off x="-1248120" y="7097040"/>
            <a:ext cx="6853680" cy="3363120"/>
            <a:chOff x="-1248120" y="7097040"/>
            <a:chExt cx="6853680" cy="3363120"/>
          </a:xfrm>
        </p:grpSpPr>
        <p:sp>
          <p:nvSpPr>
            <p:cNvPr id="110" name="Freeform 6"/>
            <p:cNvSpPr/>
            <p:nvPr/>
          </p:nvSpPr>
          <p:spPr>
            <a:xfrm>
              <a:off x="-1248120" y="7721640"/>
              <a:ext cx="6853680" cy="2738520"/>
            </a:xfrm>
            <a:custGeom>
              <a:avLst/>
              <a:gdLst>
                <a:gd name="textAreaLeft" fmla="*/ 0 w 6853680"/>
                <a:gd name="textAreaRight" fmla="*/ 6854040 w 6853680"/>
                <a:gd name="textAreaTop" fmla="*/ 0 h 2738520"/>
                <a:gd name="textAreaBottom" fmla="*/ 2738880 h 2738520"/>
              </a:gdLst>
              <a:ahLst/>
              <a:cxnLst/>
              <a:rect l="textAreaLeft" t="textAreaTop" r="textAreaRight" b="textAreaBottom"/>
              <a:pathLst>
                <a:path w="9138919" h="3651760">
                  <a:moveTo>
                    <a:pt x="0" y="0"/>
                  </a:moveTo>
                  <a:lnTo>
                    <a:pt x="9138919" y="0"/>
                  </a:lnTo>
                  <a:lnTo>
                    <a:pt x="9138919" y="3651760"/>
                  </a:lnTo>
                  <a:lnTo>
                    <a:pt x="0" y="365176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4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1" name="Freeform 7"/>
            <p:cNvSpPr/>
            <p:nvPr/>
          </p:nvSpPr>
          <p:spPr>
            <a:xfrm>
              <a:off x="1393560" y="7097040"/>
              <a:ext cx="1570680" cy="1570680"/>
            </a:xfrm>
            <a:custGeom>
              <a:avLst/>
              <a:gdLst>
                <a:gd name="textAreaLeft" fmla="*/ 0 w 1570680"/>
                <a:gd name="textAreaRight" fmla="*/ 1571040 w 1570680"/>
                <a:gd name="textAreaTop" fmla="*/ 0 h 1570680"/>
                <a:gd name="textAreaBottom" fmla="*/ 1571040 h 1570680"/>
              </a:gdLst>
              <a:ahLst/>
              <a:cxnLst/>
              <a:rect l="textAreaLeft" t="textAreaTop" r="textAreaRight" b="textAreaBottom"/>
              <a:pathLst>
                <a:path w="2094583" h="2094583">
                  <a:moveTo>
                    <a:pt x="0" y="0"/>
                  </a:moveTo>
                  <a:lnTo>
                    <a:pt x="2094583" y="0"/>
                  </a:lnTo>
                  <a:lnTo>
                    <a:pt x="2094583" y="2094583"/>
                  </a:lnTo>
                  <a:lnTo>
                    <a:pt x="0" y="2094583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5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12" name="Group 8"/>
          <p:cNvGrpSpPr/>
          <p:nvPr/>
        </p:nvGrpSpPr>
        <p:grpSpPr>
          <a:xfrm>
            <a:off x="239040" y="0"/>
            <a:ext cx="3173760" cy="1415880"/>
            <a:chOff x="239040" y="0"/>
            <a:chExt cx="3173760" cy="1415880"/>
          </a:xfrm>
        </p:grpSpPr>
        <p:sp>
          <p:nvSpPr>
            <p:cNvPr id="113" name="Freeform 9"/>
            <p:cNvSpPr/>
            <p:nvPr/>
          </p:nvSpPr>
          <p:spPr>
            <a:xfrm>
              <a:off x="2185920" y="637560"/>
              <a:ext cx="1226880" cy="415080"/>
            </a:xfrm>
            <a:custGeom>
              <a:avLst/>
              <a:gdLst>
                <a:gd name="textAreaLeft" fmla="*/ 0 w 1226880"/>
                <a:gd name="textAreaRight" fmla="*/ 1227240 w 1226880"/>
                <a:gd name="textAreaTop" fmla="*/ 0 h 415080"/>
                <a:gd name="textAreaBottom" fmla="*/ 415440 h 415080"/>
              </a:gdLst>
              <a:ahLst/>
              <a:cxnLst/>
              <a:rect l="textAreaLeft" t="textAreaTop" r="textAreaRight" b="textAreaBottom"/>
              <a:pathLst>
                <a:path w="1636310" h="553906">
                  <a:moveTo>
                    <a:pt x="0" y="0"/>
                  </a:moveTo>
                  <a:lnTo>
                    <a:pt x="1636310" y="0"/>
                  </a:lnTo>
                  <a:lnTo>
                    <a:pt x="1636310" y="553906"/>
                  </a:lnTo>
                  <a:lnTo>
                    <a:pt x="0" y="553906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6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4" name="Freeform 10"/>
            <p:cNvSpPr/>
            <p:nvPr/>
          </p:nvSpPr>
          <p:spPr>
            <a:xfrm>
              <a:off x="239040" y="548640"/>
              <a:ext cx="867240" cy="867240"/>
            </a:xfrm>
            <a:custGeom>
              <a:avLst/>
              <a:gdLst>
                <a:gd name="textAreaLeft" fmla="*/ 0 w 867240"/>
                <a:gd name="textAreaRight" fmla="*/ 867600 w 867240"/>
                <a:gd name="textAreaTop" fmla="*/ 0 h 867240"/>
                <a:gd name="textAreaBottom" fmla="*/ 867600 h 867240"/>
              </a:gdLst>
              <a:ahLst/>
              <a:cxnLst/>
              <a:rect l="textAreaLeft" t="textAreaTop" r="textAreaRight" b="textAreaBottom"/>
              <a:pathLst>
                <a:path w="1156974" h="1156974">
                  <a:moveTo>
                    <a:pt x="0" y="0"/>
                  </a:moveTo>
                  <a:lnTo>
                    <a:pt x="1156974" y="0"/>
                  </a:lnTo>
                  <a:lnTo>
                    <a:pt x="1156974" y="1156974"/>
                  </a:lnTo>
                  <a:lnTo>
                    <a:pt x="0" y="1156974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7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5" name="Freeform 11"/>
            <p:cNvSpPr/>
            <p:nvPr/>
          </p:nvSpPr>
          <p:spPr>
            <a:xfrm>
              <a:off x="745560" y="0"/>
              <a:ext cx="1278720" cy="1278720"/>
            </a:xfrm>
            <a:custGeom>
              <a:avLst/>
              <a:gdLst>
                <a:gd name="textAreaLeft" fmla="*/ 0 w 1278720"/>
                <a:gd name="textAreaRight" fmla="*/ 1279080 w 1278720"/>
                <a:gd name="textAreaTop" fmla="*/ 0 h 1278720"/>
                <a:gd name="textAreaBottom" fmla="*/ 1279080 h 1278720"/>
              </a:gdLst>
              <a:ahLst/>
              <a:cxnLst/>
              <a:rect l="textAreaLeft" t="textAreaTop" r="textAreaRight" b="textAreaBottom"/>
              <a:pathLst>
                <a:path w="1705679" h="1705679">
                  <a:moveTo>
                    <a:pt x="0" y="0"/>
                  </a:moveTo>
                  <a:lnTo>
                    <a:pt x="1705679" y="0"/>
                  </a:lnTo>
                  <a:lnTo>
                    <a:pt x="1705679" y="1705679"/>
                  </a:lnTo>
                  <a:lnTo>
                    <a:pt x="0" y="1705679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8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3d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Freeform 2"/>
          <p:cNvSpPr/>
          <p:nvPr/>
        </p:nvSpPr>
        <p:spPr>
          <a:xfrm>
            <a:off x="-2676600" y="4789080"/>
            <a:ext cx="9005400" cy="8937720"/>
          </a:xfrm>
          <a:custGeom>
            <a:avLst/>
            <a:gdLst>
              <a:gd name="textAreaLeft" fmla="*/ 0 w 9005400"/>
              <a:gd name="textAreaRight" fmla="*/ 9005760 w 9005400"/>
              <a:gd name="textAreaTop" fmla="*/ 0 h 8937720"/>
              <a:gd name="textAreaBottom" fmla="*/ 8938080 h 8937720"/>
            </a:gdLst>
            <a:ahLst/>
            <a:cxnLst/>
            <a:rect l="textAreaLeft" t="textAreaTop" r="textAreaRight" b="textAreaBottom"/>
            <a:pathLst>
              <a:path w="9005670" h="8938127">
                <a:moveTo>
                  <a:pt x="0" y="0"/>
                </a:moveTo>
                <a:lnTo>
                  <a:pt x="9005670" y="0"/>
                </a:lnTo>
                <a:lnTo>
                  <a:pt x="9005670" y="8938128"/>
                </a:lnTo>
                <a:lnTo>
                  <a:pt x="0" y="893812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>
              <a:alphaModFix amt="80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7" name="Freeform 3"/>
          <p:cNvSpPr/>
          <p:nvPr/>
        </p:nvSpPr>
        <p:spPr>
          <a:xfrm flipH="1">
            <a:off x="-104040" y="-2971800"/>
            <a:ext cx="18495360" cy="13258440"/>
          </a:xfrm>
          <a:custGeom>
            <a:avLst/>
            <a:gdLst>
              <a:gd name="textAreaLeft" fmla="*/ 360 w 18495360"/>
              <a:gd name="textAreaRight" fmla="*/ 18496080 w 18495360"/>
              <a:gd name="textAreaTop" fmla="*/ 0 h 13258440"/>
              <a:gd name="textAreaBottom" fmla="*/ 13258800 h 13258440"/>
            </a:gdLst>
            <a:ahLst/>
            <a:cxnLst/>
            <a:rect l="textAreaLeft" t="textAreaTop" r="textAreaRight" b="textAreaBottom"/>
            <a:pathLst>
              <a:path w="18495816" h="13258800">
                <a:moveTo>
                  <a:pt x="18495816" y="0"/>
                </a:moveTo>
                <a:lnTo>
                  <a:pt x="0" y="0"/>
                </a:lnTo>
                <a:lnTo>
                  <a:pt x="0" y="13258800"/>
                </a:lnTo>
                <a:lnTo>
                  <a:pt x="18495816" y="13258800"/>
                </a:lnTo>
                <a:lnTo>
                  <a:pt x="18495816" y="0"/>
                </a:lnTo>
                <a:close/>
              </a:path>
            </a:pathLst>
          </a:custGeom>
          <a:blipFill rotWithShape="0">
            <a:blip r:embed="rId2">
              <a:alphaModFix amt="21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8" name="Freeform 4"/>
          <p:cNvSpPr/>
          <p:nvPr/>
        </p:nvSpPr>
        <p:spPr>
          <a:xfrm>
            <a:off x="1826280" y="-238680"/>
            <a:ext cx="15432840" cy="15432840"/>
          </a:xfrm>
          <a:custGeom>
            <a:avLst/>
            <a:gdLst>
              <a:gd name="textAreaLeft" fmla="*/ 0 w 15432840"/>
              <a:gd name="textAreaRight" fmla="*/ 15433200 w 15432840"/>
              <a:gd name="textAreaTop" fmla="*/ 0 h 15432840"/>
              <a:gd name="textAreaBottom" fmla="*/ 15433200 h 15432840"/>
            </a:gdLst>
            <a:ahLst/>
            <a:cxnLst/>
            <a:rect l="textAreaLeft" t="textAreaTop" r="textAreaRight" b="textAreaBottom"/>
            <a:pathLst>
              <a:path w="15433164" h="15433164">
                <a:moveTo>
                  <a:pt x="0" y="0"/>
                </a:moveTo>
                <a:lnTo>
                  <a:pt x="15433164" y="0"/>
                </a:lnTo>
                <a:lnTo>
                  <a:pt x="15433164" y="15433164"/>
                </a:lnTo>
                <a:lnTo>
                  <a:pt x="0" y="1543316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>
              <a:alphaModFix amt="7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19" name="Group 5"/>
          <p:cNvGrpSpPr/>
          <p:nvPr/>
        </p:nvGrpSpPr>
        <p:grpSpPr>
          <a:xfrm>
            <a:off x="-1248120" y="7097040"/>
            <a:ext cx="6853680" cy="3363120"/>
            <a:chOff x="-1248120" y="7097040"/>
            <a:chExt cx="6853680" cy="3363120"/>
          </a:xfrm>
        </p:grpSpPr>
        <p:sp>
          <p:nvSpPr>
            <p:cNvPr id="120" name="Freeform 6"/>
            <p:cNvSpPr/>
            <p:nvPr/>
          </p:nvSpPr>
          <p:spPr>
            <a:xfrm>
              <a:off x="-1248120" y="7721640"/>
              <a:ext cx="6853680" cy="2738520"/>
            </a:xfrm>
            <a:custGeom>
              <a:avLst/>
              <a:gdLst>
                <a:gd name="textAreaLeft" fmla="*/ 0 w 6853680"/>
                <a:gd name="textAreaRight" fmla="*/ 6854040 w 6853680"/>
                <a:gd name="textAreaTop" fmla="*/ 0 h 2738520"/>
                <a:gd name="textAreaBottom" fmla="*/ 2738880 h 2738520"/>
              </a:gdLst>
              <a:ahLst/>
              <a:cxnLst/>
              <a:rect l="textAreaLeft" t="textAreaTop" r="textAreaRight" b="textAreaBottom"/>
              <a:pathLst>
                <a:path w="9138919" h="3651760">
                  <a:moveTo>
                    <a:pt x="0" y="0"/>
                  </a:moveTo>
                  <a:lnTo>
                    <a:pt x="9138919" y="0"/>
                  </a:lnTo>
                  <a:lnTo>
                    <a:pt x="9138919" y="3651760"/>
                  </a:lnTo>
                  <a:lnTo>
                    <a:pt x="0" y="365176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4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1" name="Freeform 7"/>
            <p:cNvSpPr/>
            <p:nvPr/>
          </p:nvSpPr>
          <p:spPr>
            <a:xfrm>
              <a:off x="1393560" y="7097040"/>
              <a:ext cx="1570680" cy="1570680"/>
            </a:xfrm>
            <a:custGeom>
              <a:avLst/>
              <a:gdLst>
                <a:gd name="textAreaLeft" fmla="*/ 0 w 1570680"/>
                <a:gd name="textAreaRight" fmla="*/ 1571040 w 1570680"/>
                <a:gd name="textAreaTop" fmla="*/ 0 h 1570680"/>
                <a:gd name="textAreaBottom" fmla="*/ 1571040 h 1570680"/>
              </a:gdLst>
              <a:ahLst/>
              <a:cxnLst/>
              <a:rect l="textAreaLeft" t="textAreaTop" r="textAreaRight" b="textAreaBottom"/>
              <a:pathLst>
                <a:path w="2094583" h="2094583">
                  <a:moveTo>
                    <a:pt x="0" y="0"/>
                  </a:moveTo>
                  <a:lnTo>
                    <a:pt x="2094583" y="0"/>
                  </a:lnTo>
                  <a:lnTo>
                    <a:pt x="2094583" y="2094583"/>
                  </a:lnTo>
                  <a:lnTo>
                    <a:pt x="0" y="2094583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5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22" name="Group 8"/>
          <p:cNvGrpSpPr/>
          <p:nvPr/>
        </p:nvGrpSpPr>
        <p:grpSpPr>
          <a:xfrm>
            <a:off x="239040" y="0"/>
            <a:ext cx="3173760" cy="1415880"/>
            <a:chOff x="239040" y="0"/>
            <a:chExt cx="3173760" cy="1415880"/>
          </a:xfrm>
        </p:grpSpPr>
        <p:sp>
          <p:nvSpPr>
            <p:cNvPr id="123" name="Freeform 9"/>
            <p:cNvSpPr/>
            <p:nvPr/>
          </p:nvSpPr>
          <p:spPr>
            <a:xfrm>
              <a:off x="2185920" y="637560"/>
              <a:ext cx="1226880" cy="415080"/>
            </a:xfrm>
            <a:custGeom>
              <a:avLst/>
              <a:gdLst>
                <a:gd name="textAreaLeft" fmla="*/ 0 w 1226880"/>
                <a:gd name="textAreaRight" fmla="*/ 1227240 w 1226880"/>
                <a:gd name="textAreaTop" fmla="*/ 0 h 415080"/>
                <a:gd name="textAreaBottom" fmla="*/ 415440 h 415080"/>
              </a:gdLst>
              <a:ahLst/>
              <a:cxnLst/>
              <a:rect l="textAreaLeft" t="textAreaTop" r="textAreaRight" b="textAreaBottom"/>
              <a:pathLst>
                <a:path w="1636310" h="553906">
                  <a:moveTo>
                    <a:pt x="0" y="0"/>
                  </a:moveTo>
                  <a:lnTo>
                    <a:pt x="1636310" y="0"/>
                  </a:lnTo>
                  <a:lnTo>
                    <a:pt x="1636310" y="553906"/>
                  </a:lnTo>
                  <a:lnTo>
                    <a:pt x="0" y="553906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6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4" name="Freeform 10"/>
            <p:cNvSpPr/>
            <p:nvPr/>
          </p:nvSpPr>
          <p:spPr>
            <a:xfrm>
              <a:off x="239040" y="548640"/>
              <a:ext cx="867240" cy="867240"/>
            </a:xfrm>
            <a:custGeom>
              <a:avLst/>
              <a:gdLst>
                <a:gd name="textAreaLeft" fmla="*/ 0 w 867240"/>
                <a:gd name="textAreaRight" fmla="*/ 867600 w 867240"/>
                <a:gd name="textAreaTop" fmla="*/ 0 h 867240"/>
                <a:gd name="textAreaBottom" fmla="*/ 867600 h 867240"/>
              </a:gdLst>
              <a:ahLst/>
              <a:cxnLst/>
              <a:rect l="textAreaLeft" t="textAreaTop" r="textAreaRight" b="textAreaBottom"/>
              <a:pathLst>
                <a:path w="1156974" h="1156974">
                  <a:moveTo>
                    <a:pt x="0" y="0"/>
                  </a:moveTo>
                  <a:lnTo>
                    <a:pt x="1156974" y="0"/>
                  </a:lnTo>
                  <a:lnTo>
                    <a:pt x="1156974" y="1156974"/>
                  </a:lnTo>
                  <a:lnTo>
                    <a:pt x="0" y="1156974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7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5" name="Freeform 11"/>
            <p:cNvSpPr/>
            <p:nvPr/>
          </p:nvSpPr>
          <p:spPr>
            <a:xfrm>
              <a:off x="745560" y="0"/>
              <a:ext cx="1278720" cy="1278720"/>
            </a:xfrm>
            <a:custGeom>
              <a:avLst/>
              <a:gdLst>
                <a:gd name="textAreaLeft" fmla="*/ 0 w 1278720"/>
                <a:gd name="textAreaRight" fmla="*/ 1279080 w 1278720"/>
                <a:gd name="textAreaTop" fmla="*/ 0 h 1278720"/>
                <a:gd name="textAreaBottom" fmla="*/ 1279080 h 1278720"/>
              </a:gdLst>
              <a:ahLst/>
              <a:cxnLst/>
              <a:rect l="textAreaLeft" t="textAreaTop" r="textAreaRight" b="textAreaBottom"/>
              <a:pathLst>
                <a:path w="1705679" h="1705679">
                  <a:moveTo>
                    <a:pt x="0" y="0"/>
                  </a:moveTo>
                  <a:lnTo>
                    <a:pt x="1705679" y="0"/>
                  </a:lnTo>
                  <a:lnTo>
                    <a:pt x="1705679" y="1705679"/>
                  </a:lnTo>
                  <a:lnTo>
                    <a:pt x="0" y="1705679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8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3d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Freeform 2"/>
          <p:cNvSpPr/>
          <p:nvPr/>
        </p:nvSpPr>
        <p:spPr>
          <a:xfrm>
            <a:off x="-2676600" y="4789080"/>
            <a:ext cx="9005400" cy="8937720"/>
          </a:xfrm>
          <a:custGeom>
            <a:avLst/>
            <a:gdLst>
              <a:gd name="textAreaLeft" fmla="*/ 0 w 9005400"/>
              <a:gd name="textAreaRight" fmla="*/ 9005760 w 9005400"/>
              <a:gd name="textAreaTop" fmla="*/ 0 h 8937720"/>
              <a:gd name="textAreaBottom" fmla="*/ 8938080 h 8937720"/>
            </a:gdLst>
            <a:ahLst/>
            <a:cxnLst/>
            <a:rect l="textAreaLeft" t="textAreaTop" r="textAreaRight" b="textAreaBottom"/>
            <a:pathLst>
              <a:path w="9005670" h="8938127">
                <a:moveTo>
                  <a:pt x="0" y="0"/>
                </a:moveTo>
                <a:lnTo>
                  <a:pt x="9005670" y="0"/>
                </a:lnTo>
                <a:lnTo>
                  <a:pt x="9005670" y="8938128"/>
                </a:lnTo>
                <a:lnTo>
                  <a:pt x="0" y="893812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>
              <a:alphaModFix amt="80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7" name="Freeform 3"/>
          <p:cNvSpPr/>
          <p:nvPr/>
        </p:nvSpPr>
        <p:spPr>
          <a:xfrm flipH="1">
            <a:off x="-104040" y="-2971800"/>
            <a:ext cx="18495360" cy="13258440"/>
          </a:xfrm>
          <a:custGeom>
            <a:avLst/>
            <a:gdLst>
              <a:gd name="textAreaLeft" fmla="*/ 360 w 18495360"/>
              <a:gd name="textAreaRight" fmla="*/ 18496080 w 18495360"/>
              <a:gd name="textAreaTop" fmla="*/ 0 h 13258440"/>
              <a:gd name="textAreaBottom" fmla="*/ 13258800 h 13258440"/>
            </a:gdLst>
            <a:ahLst/>
            <a:cxnLst/>
            <a:rect l="textAreaLeft" t="textAreaTop" r="textAreaRight" b="textAreaBottom"/>
            <a:pathLst>
              <a:path w="18495816" h="13258800">
                <a:moveTo>
                  <a:pt x="18495816" y="0"/>
                </a:moveTo>
                <a:lnTo>
                  <a:pt x="0" y="0"/>
                </a:lnTo>
                <a:lnTo>
                  <a:pt x="0" y="13258800"/>
                </a:lnTo>
                <a:lnTo>
                  <a:pt x="18495816" y="13258800"/>
                </a:lnTo>
                <a:lnTo>
                  <a:pt x="18495816" y="0"/>
                </a:lnTo>
                <a:close/>
              </a:path>
            </a:pathLst>
          </a:custGeom>
          <a:blipFill rotWithShape="0">
            <a:blip r:embed="rId2">
              <a:alphaModFix amt="21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8" name="Freeform 4"/>
          <p:cNvSpPr/>
          <p:nvPr/>
        </p:nvSpPr>
        <p:spPr>
          <a:xfrm>
            <a:off x="1826280" y="-238680"/>
            <a:ext cx="15432840" cy="15432840"/>
          </a:xfrm>
          <a:custGeom>
            <a:avLst/>
            <a:gdLst>
              <a:gd name="textAreaLeft" fmla="*/ 0 w 15432840"/>
              <a:gd name="textAreaRight" fmla="*/ 15433200 w 15432840"/>
              <a:gd name="textAreaTop" fmla="*/ 0 h 15432840"/>
              <a:gd name="textAreaBottom" fmla="*/ 15433200 h 15432840"/>
            </a:gdLst>
            <a:ahLst/>
            <a:cxnLst/>
            <a:rect l="textAreaLeft" t="textAreaTop" r="textAreaRight" b="textAreaBottom"/>
            <a:pathLst>
              <a:path w="15433164" h="15433164">
                <a:moveTo>
                  <a:pt x="0" y="0"/>
                </a:moveTo>
                <a:lnTo>
                  <a:pt x="15433164" y="0"/>
                </a:lnTo>
                <a:lnTo>
                  <a:pt x="15433164" y="15433164"/>
                </a:lnTo>
                <a:lnTo>
                  <a:pt x="0" y="1543316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>
              <a:alphaModFix amt="7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29" name="Group 5"/>
          <p:cNvGrpSpPr/>
          <p:nvPr/>
        </p:nvGrpSpPr>
        <p:grpSpPr>
          <a:xfrm>
            <a:off x="-1248120" y="7097040"/>
            <a:ext cx="6853680" cy="3363120"/>
            <a:chOff x="-1248120" y="7097040"/>
            <a:chExt cx="6853680" cy="3363120"/>
          </a:xfrm>
        </p:grpSpPr>
        <p:sp>
          <p:nvSpPr>
            <p:cNvPr id="130" name="Freeform 6"/>
            <p:cNvSpPr/>
            <p:nvPr/>
          </p:nvSpPr>
          <p:spPr>
            <a:xfrm>
              <a:off x="-1248120" y="7721640"/>
              <a:ext cx="6853680" cy="2738520"/>
            </a:xfrm>
            <a:custGeom>
              <a:avLst/>
              <a:gdLst>
                <a:gd name="textAreaLeft" fmla="*/ 0 w 6853680"/>
                <a:gd name="textAreaRight" fmla="*/ 6854040 w 6853680"/>
                <a:gd name="textAreaTop" fmla="*/ 0 h 2738520"/>
                <a:gd name="textAreaBottom" fmla="*/ 2738880 h 2738520"/>
              </a:gdLst>
              <a:ahLst/>
              <a:cxnLst/>
              <a:rect l="textAreaLeft" t="textAreaTop" r="textAreaRight" b="textAreaBottom"/>
              <a:pathLst>
                <a:path w="9138919" h="3651760">
                  <a:moveTo>
                    <a:pt x="0" y="0"/>
                  </a:moveTo>
                  <a:lnTo>
                    <a:pt x="9138919" y="0"/>
                  </a:lnTo>
                  <a:lnTo>
                    <a:pt x="9138919" y="3651760"/>
                  </a:lnTo>
                  <a:lnTo>
                    <a:pt x="0" y="365176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4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1" name="Freeform 7"/>
            <p:cNvSpPr/>
            <p:nvPr/>
          </p:nvSpPr>
          <p:spPr>
            <a:xfrm>
              <a:off x="1393560" y="7097040"/>
              <a:ext cx="1570680" cy="1570680"/>
            </a:xfrm>
            <a:custGeom>
              <a:avLst/>
              <a:gdLst>
                <a:gd name="textAreaLeft" fmla="*/ 0 w 1570680"/>
                <a:gd name="textAreaRight" fmla="*/ 1571040 w 1570680"/>
                <a:gd name="textAreaTop" fmla="*/ 0 h 1570680"/>
                <a:gd name="textAreaBottom" fmla="*/ 1571040 h 1570680"/>
              </a:gdLst>
              <a:ahLst/>
              <a:cxnLst/>
              <a:rect l="textAreaLeft" t="textAreaTop" r="textAreaRight" b="textAreaBottom"/>
              <a:pathLst>
                <a:path w="2094583" h="2094583">
                  <a:moveTo>
                    <a:pt x="0" y="0"/>
                  </a:moveTo>
                  <a:lnTo>
                    <a:pt x="2094583" y="0"/>
                  </a:lnTo>
                  <a:lnTo>
                    <a:pt x="2094583" y="2094583"/>
                  </a:lnTo>
                  <a:lnTo>
                    <a:pt x="0" y="2094583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5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32" name="Group 8"/>
          <p:cNvGrpSpPr/>
          <p:nvPr/>
        </p:nvGrpSpPr>
        <p:grpSpPr>
          <a:xfrm>
            <a:off x="239040" y="0"/>
            <a:ext cx="3173760" cy="1415880"/>
            <a:chOff x="239040" y="0"/>
            <a:chExt cx="3173760" cy="1415880"/>
          </a:xfrm>
        </p:grpSpPr>
        <p:sp>
          <p:nvSpPr>
            <p:cNvPr id="133" name="Freeform 9"/>
            <p:cNvSpPr/>
            <p:nvPr/>
          </p:nvSpPr>
          <p:spPr>
            <a:xfrm>
              <a:off x="2185920" y="637560"/>
              <a:ext cx="1226880" cy="415080"/>
            </a:xfrm>
            <a:custGeom>
              <a:avLst/>
              <a:gdLst>
                <a:gd name="textAreaLeft" fmla="*/ 0 w 1226880"/>
                <a:gd name="textAreaRight" fmla="*/ 1227240 w 1226880"/>
                <a:gd name="textAreaTop" fmla="*/ 0 h 415080"/>
                <a:gd name="textAreaBottom" fmla="*/ 415440 h 415080"/>
              </a:gdLst>
              <a:ahLst/>
              <a:cxnLst/>
              <a:rect l="textAreaLeft" t="textAreaTop" r="textAreaRight" b="textAreaBottom"/>
              <a:pathLst>
                <a:path w="1636310" h="553906">
                  <a:moveTo>
                    <a:pt x="0" y="0"/>
                  </a:moveTo>
                  <a:lnTo>
                    <a:pt x="1636310" y="0"/>
                  </a:lnTo>
                  <a:lnTo>
                    <a:pt x="1636310" y="553906"/>
                  </a:lnTo>
                  <a:lnTo>
                    <a:pt x="0" y="553906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6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4" name="Freeform 10"/>
            <p:cNvSpPr/>
            <p:nvPr/>
          </p:nvSpPr>
          <p:spPr>
            <a:xfrm>
              <a:off x="239040" y="548640"/>
              <a:ext cx="867240" cy="867240"/>
            </a:xfrm>
            <a:custGeom>
              <a:avLst/>
              <a:gdLst>
                <a:gd name="textAreaLeft" fmla="*/ 0 w 867240"/>
                <a:gd name="textAreaRight" fmla="*/ 867600 w 867240"/>
                <a:gd name="textAreaTop" fmla="*/ 0 h 867240"/>
                <a:gd name="textAreaBottom" fmla="*/ 867600 h 867240"/>
              </a:gdLst>
              <a:ahLst/>
              <a:cxnLst/>
              <a:rect l="textAreaLeft" t="textAreaTop" r="textAreaRight" b="textAreaBottom"/>
              <a:pathLst>
                <a:path w="1156974" h="1156974">
                  <a:moveTo>
                    <a:pt x="0" y="0"/>
                  </a:moveTo>
                  <a:lnTo>
                    <a:pt x="1156974" y="0"/>
                  </a:lnTo>
                  <a:lnTo>
                    <a:pt x="1156974" y="1156974"/>
                  </a:lnTo>
                  <a:lnTo>
                    <a:pt x="0" y="1156974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7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5" name="Freeform 11"/>
            <p:cNvSpPr/>
            <p:nvPr/>
          </p:nvSpPr>
          <p:spPr>
            <a:xfrm>
              <a:off x="745560" y="0"/>
              <a:ext cx="1278720" cy="1278720"/>
            </a:xfrm>
            <a:custGeom>
              <a:avLst/>
              <a:gdLst>
                <a:gd name="textAreaLeft" fmla="*/ 0 w 1278720"/>
                <a:gd name="textAreaRight" fmla="*/ 1279080 w 1278720"/>
                <a:gd name="textAreaTop" fmla="*/ 0 h 1278720"/>
                <a:gd name="textAreaBottom" fmla="*/ 1279080 h 1278720"/>
              </a:gdLst>
              <a:ahLst/>
              <a:cxnLst/>
              <a:rect l="textAreaLeft" t="textAreaTop" r="textAreaRight" b="textAreaBottom"/>
              <a:pathLst>
                <a:path w="1705679" h="1705679">
                  <a:moveTo>
                    <a:pt x="0" y="0"/>
                  </a:moveTo>
                  <a:lnTo>
                    <a:pt x="1705679" y="0"/>
                  </a:lnTo>
                  <a:lnTo>
                    <a:pt x="1705679" y="1705679"/>
                  </a:lnTo>
                  <a:lnTo>
                    <a:pt x="0" y="1705679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8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3d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Freeform 2"/>
          <p:cNvSpPr/>
          <p:nvPr/>
        </p:nvSpPr>
        <p:spPr>
          <a:xfrm>
            <a:off x="-2676600" y="4789080"/>
            <a:ext cx="9005400" cy="8937720"/>
          </a:xfrm>
          <a:custGeom>
            <a:avLst/>
            <a:gdLst>
              <a:gd name="textAreaLeft" fmla="*/ 0 w 9005400"/>
              <a:gd name="textAreaRight" fmla="*/ 9005760 w 9005400"/>
              <a:gd name="textAreaTop" fmla="*/ 0 h 8937720"/>
              <a:gd name="textAreaBottom" fmla="*/ 8938080 h 8937720"/>
            </a:gdLst>
            <a:ahLst/>
            <a:cxnLst/>
            <a:rect l="textAreaLeft" t="textAreaTop" r="textAreaRight" b="textAreaBottom"/>
            <a:pathLst>
              <a:path w="9005670" h="8938127">
                <a:moveTo>
                  <a:pt x="0" y="0"/>
                </a:moveTo>
                <a:lnTo>
                  <a:pt x="9005670" y="0"/>
                </a:lnTo>
                <a:lnTo>
                  <a:pt x="9005670" y="8938128"/>
                </a:lnTo>
                <a:lnTo>
                  <a:pt x="0" y="893812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>
              <a:alphaModFix amt="80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7" name="Freeform 3"/>
          <p:cNvSpPr/>
          <p:nvPr/>
        </p:nvSpPr>
        <p:spPr>
          <a:xfrm flipH="1">
            <a:off x="-104040" y="-2971800"/>
            <a:ext cx="18495360" cy="13258440"/>
          </a:xfrm>
          <a:custGeom>
            <a:avLst/>
            <a:gdLst>
              <a:gd name="textAreaLeft" fmla="*/ 360 w 18495360"/>
              <a:gd name="textAreaRight" fmla="*/ 18496080 w 18495360"/>
              <a:gd name="textAreaTop" fmla="*/ 0 h 13258440"/>
              <a:gd name="textAreaBottom" fmla="*/ 13258800 h 13258440"/>
            </a:gdLst>
            <a:ahLst/>
            <a:cxnLst/>
            <a:rect l="textAreaLeft" t="textAreaTop" r="textAreaRight" b="textAreaBottom"/>
            <a:pathLst>
              <a:path w="18495816" h="13258800">
                <a:moveTo>
                  <a:pt x="18495816" y="0"/>
                </a:moveTo>
                <a:lnTo>
                  <a:pt x="0" y="0"/>
                </a:lnTo>
                <a:lnTo>
                  <a:pt x="0" y="13258800"/>
                </a:lnTo>
                <a:lnTo>
                  <a:pt x="18495816" y="13258800"/>
                </a:lnTo>
                <a:lnTo>
                  <a:pt x="18495816" y="0"/>
                </a:lnTo>
                <a:close/>
              </a:path>
            </a:pathLst>
          </a:custGeom>
          <a:blipFill rotWithShape="0">
            <a:blip r:embed="rId2">
              <a:alphaModFix amt="21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8" name="Freeform 4"/>
          <p:cNvSpPr/>
          <p:nvPr/>
        </p:nvSpPr>
        <p:spPr>
          <a:xfrm>
            <a:off x="1826280" y="-238680"/>
            <a:ext cx="15432840" cy="15432840"/>
          </a:xfrm>
          <a:custGeom>
            <a:avLst/>
            <a:gdLst>
              <a:gd name="textAreaLeft" fmla="*/ 0 w 15432840"/>
              <a:gd name="textAreaRight" fmla="*/ 15433200 w 15432840"/>
              <a:gd name="textAreaTop" fmla="*/ 0 h 15432840"/>
              <a:gd name="textAreaBottom" fmla="*/ 15433200 h 15432840"/>
            </a:gdLst>
            <a:ahLst/>
            <a:cxnLst/>
            <a:rect l="textAreaLeft" t="textAreaTop" r="textAreaRight" b="textAreaBottom"/>
            <a:pathLst>
              <a:path w="15433164" h="15433164">
                <a:moveTo>
                  <a:pt x="0" y="0"/>
                </a:moveTo>
                <a:lnTo>
                  <a:pt x="15433164" y="0"/>
                </a:lnTo>
                <a:lnTo>
                  <a:pt x="15433164" y="15433164"/>
                </a:lnTo>
                <a:lnTo>
                  <a:pt x="0" y="1543316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>
              <a:alphaModFix amt="7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39" name="Group 5"/>
          <p:cNvGrpSpPr/>
          <p:nvPr/>
        </p:nvGrpSpPr>
        <p:grpSpPr>
          <a:xfrm>
            <a:off x="-1248120" y="7097040"/>
            <a:ext cx="6853680" cy="3363120"/>
            <a:chOff x="-1248120" y="7097040"/>
            <a:chExt cx="6853680" cy="3363120"/>
          </a:xfrm>
        </p:grpSpPr>
        <p:sp>
          <p:nvSpPr>
            <p:cNvPr id="140" name="Freeform 6"/>
            <p:cNvSpPr/>
            <p:nvPr/>
          </p:nvSpPr>
          <p:spPr>
            <a:xfrm>
              <a:off x="-1248120" y="7721640"/>
              <a:ext cx="6853680" cy="2738520"/>
            </a:xfrm>
            <a:custGeom>
              <a:avLst/>
              <a:gdLst>
                <a:gd name="textAreaLeft" fmla="*/ 0 w 6853680"/>
                <a:gd name="textAreaRight" fmla="*/ 6854040 w 6853680"/>
                <a:gd name="textAreaTop" fmla="*/ 0 h 2738520"/>
                <a:gd name="textAreaBottom" fmla="*/ 2738880 h 2738520"/>
              </a:gdLst>
              <a:ahLst/>
              <a:cxnLst/>
              <a:rect l="textAreaLeft" t="textAreaTop" r="textAreaRight" b="textAreaBottom"/>
              <a:pathLst>
                <a:path w="9138919" h="3651760">
                  <a:moveTo>
                    <a:pt x="0" y="0"/>
                  </a:moveTo>
                  <a:lnTo>
                    <a:pt x="9138919" y="0"/>
                  </a:lnTo>
                  <a:lnTo>
                    <a:pt x="9138919" y="3651760"/>
                  </a:lnTo>
                  <a:lnTo>
                    <a:pt x="0" y="365176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4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1" name="Freeform 7"/>
            <p:cNvSpPr/>
            <p:nvPr/>
          </p:nvSpPr>
          <p:spPr>
            <a:xfrm>
              <a:off x="1393560" y="7097040"/>
              <a:ext cx="1570680" cy="1570680"/>
            </a:xfrm>
            <a:custGeom>
              <a:avLst/>
              <a:gdLst>
                <a:gd name="textAreaLeft" fmla="*/ 0 w 1570680"/>
                <a:gd name="textAreaRight" fmla="*/ 1571040 w 1570680"/>
                <a:gd name="textAreaTop" fmla="*/ 0 h 1570680"/>
                <a:gd name="textAreaBottom" fmla="*/ 1571040 h 1570680"/>
              </a:gdLst>
              <a:ahLst/>
              <a:cxnLst/>
              <a:rect l="textAreaLeft" t="textAreaTop" r="textAreaRight" b="textAreaBottom"/>
              <a:pathLst>
                <a:path w="2094583" h="2094583">
                  <a:moveTo>
                    <a:pt x="0" y="0"/>
                  </a:moveTo>
                  <a:lnTo>
                    <a:pt x="2094583" y="0"/>
                  </a:lnTo>
                  <a:lnTo>
                    <a:pt x="2094583" y="2094583"/>
                  </a:lnTo>
                  <a:lnTo>
                    <a:pt x="0" y="2094583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5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42" name="Group 8"/>
          <p:cNvGrpSpPr/>
          <p:nvPr/>
        </p:nvGrpSpPr>
        <p:grpSpPr>
          <a:xfrm>
            <a:off x="239040" y="0"/>
            <a:ext cx="3173760" cy="1415880"/>
            <a:chOff x="239040" y="0"/>
            <a:chExt cx="3173760" cy="1415880"/>
          </a:xfrm>
        </p:grpSpPr>
        <p:sp>
          <p:nvSpPr>
            <p:cNvPr id="143" name="Freeform 9"/>
            <p:cNvSpPr/>
            <p:nvPr/>
          </p:nvSpPr>
          <p:spPr>
            <a:xfrm>
              <a:off x="2185920" y="637560"/>
              <a:ext cx="1226880" cy="415080"/>
            </a:xfrm>
            <a:custGeom>
              <a:avLst/>
              <a:gdLst>
                <a:gd name="textAreaLeft" fmla="*/ 0 w 1226880"/>
                <a:gd name="textAreaRight" fmla="*/ 1227240 w 1226880"/>
                <a:gd name="textAreaTop" fmla="*/ 0 h 415080"/>
                <a:gd name="textAreaBottom" fmla="*/ 415440 h 415080"/>
              </a:gdLst>
              <a:ahLst/>
              <a:cxnLst/>
              <a:rect l="textAreaLeft" t="textAreaTop" r="textAreaRight" b="textAreaBottom"/>
              <a:pathLst>
                <a:path w="1636310" h="553906">
                  <a:moveTo>
                    <a:pt x="0" y="0"/>
                  </a:moveTo>
                  <a:lnTo>
                    <a:pt x="1636310" y="0"/>
                  </a:lnTo>
                  <a:lnTo>
                    <a:pt x="1636310" y="553906"/>
                  </a:lnTo>
                  <a:lnTo>
                    <a:pt x="0" y="553906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6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4" name="Freeform 10"/>
            <p:cNvSpPr/>
            <p:nvPr/>
          </p:nvSpPr>
          <p:spPr>
            <a:xfrm>
              <a:off x="239040" y="548640"/>
              <a:ext cx="867240" cy="867240"/>
            </a:xfrm>
            <a:custGeom>
              <a:avLst/>
              <a:gdLst>
                <a:gd name="textAreaLeft" fmla="*/ 0 w 867240"/>
                <a:gd name="textAreaRight" fmla="*/ 867600 w 867240"/>
                <a:gd name="textAreaTop" fmla="*/ 0 h 867240"/>
                <a:gd name="textAreaBottom" fmla="*/ 867600 h 867240"/>
              </a:gdLst>
              <a:ahLst/>
              <a:cxnLst/>
              <a:rect l="textAreaLeft" t="textAreaTop" r="textAreaRight" b="textAreaBottom"/>
              <a:pathLst>
                <a:path w="1156974" h="1156974">
                  <a:moveTo>
                    <a:pt x="0" y="0"/>
                  </a:moveTo>
                  <a:lnTo>
                    <a:pt x="1156974" y="0"/>
                  </a:lnTo>
                  <a:lnTo>
                    <a:pt x="1156974" y="1156974"/>
                  </a:lnTo>
                  <a:lnTo>
                    <a:pt x="0" y="1156974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7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5" name="Freeform 11"/>
            <p:cNvSpPr/>
            <p:nvPr/>
          </p:nvSpPr>
          <p:spPr>
            <a:xfrm>
              <a:off x="745560" y="0"/>
              <a:ext cx="1278720" cy="1278720"/>
            </a:xfrm>
            <a:custGeom>
              <a:avLst/>
              <a:gdLst>
                <a:gd name="textAreaLeft" fmla="*/ 0 w 1278720"/>
                <a:gd name="textAreaRight" fmla="*/ 1279080 w 1278720"/>
                <a:gd name="textAreaTop" fmla="*/ 0 h 1278720"/>
                <a:gd name="textAreaBottom" fmla="*/ 1279080 h 1278720"/>
              </a:gdLst>
              <a:ahLst/>
              <a:cxnLst/>
              <a:rect l="textAreaLeft" t="textAreaTop" r="textAreaRight" b="textAreaBottom"/>
              <a:pathLst>
                <a:path w="1705679" h="1705679">
                  <a:moveTo>
                    <a:pt x="0" y="0"/>
                  </a:moveTo>
                  <a:lnTo>
                    <a:pt x="1705679" y="0"/>
                  </a:lnTo>
                  <a:lnTo>
                    <a:pt x="1705679" y="1705679"/>
                  </a:lnTo>
                  <a:lnTo>
                    <a:pt x="0" y="1705679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8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3d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Freeform 2"/>
          <p:cNvSpPr/>
          <p:nvPr/>
        </p:nvSpPr>
        <p:spPr>
          <a:xfrm>
            <a:off x="-2676600" y="4789080"/>
            <a:ext cx="9005400" cy="8937720"/>
          </a:xfrm>
          <a:custGeom>
            <a:avLst/>
            <a:gdLst>
              <a:gd name="textAreaLeft" fmla="*/ 0 w 9005400"/>
              <a:gd name="textAreaRight" fmla="*/ 9005760 w 9005400"/>
              <a:gd name="textAreaTop" fmla="*/ 0 h 8937720"/>
              <a:gd name="textAreaBottom" fmla="*/ 8938080 h 8937720"/>
            </a:gdLst>
            <a:ahLst/>
            <a:cxnLst/>
            <a:rect l="textAreaLeft" t="textAreaTop" r="textAreaRight" b="textAreaBottom"/>
            <a:pathLst>
              <a:path w="9005670" h="8938127">
                <a:moveTo>
                  <a:pt x="0" y="0"/>
                </a:moveTo>
                <a:lnTo>
                  <a:pt x="9005670" y="0"/>
                </a:lnTo>
                <a:lnTo>
                  <a:pt x="9005670" y="8938128"/>
                </a:lnTo>
                <a:lnTo>
                  <a:pt x="0" y="893812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>
              <a:alphaModFix amt="80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7" name="Freeform 3"/>
          <p:cNvSpPr/>
          <p:nvPr/>
        </p:nvSpPr>
        <p:spPr>
          <a:xfrm flipH="1">
            <a:off x="-104040" y="-2971800"/>
            <a:ext cx="18495360" cy="13258440"/>
          </a:xfrm>
          <a:custGeom>
            <a:avLst/>
            <a:gdLst>
              <a:gd name="textAreaLeft" fmla="*/ 360 w 18495360"/>
              <a:gd name="textAreaRight" fmla="*/ 18496080 w 18495360"/>
              <a:gd name="textAreaTop" fmla="*/ 0 h 13258440"/>
              <a:gd name="textAreaBottom" fmla="*/ 13258800 h 13258440"/>
            </a:gdLst>
            <a:ahLst/>
            <a:cxnLst/>
            <a:rect l="textAreaLeft" t="textAreaTop" r="textAreaRight" b="textAreaBottom"/>
            <a:pathLst>
              <a:path w="18495816" h="13258800">
                <a:moveTo>
                  <a:pt x="18495816" y="0"/>
                </a:moveTo>
                <a:lnTo>
                  <a:pt x="0" y="0"/>
                </a:lnTo>
                <a:lnTo>
                  <a:pt x="0" y="13258800"/>
                </a:lnTo>
                <a:lnTo>
                  <a:pt x="18495816" y="13258800"/>
                </a:lnTo>
                <a:lnTo>
                  <a:pt x="18495816" y="0"/>
                </a:lnTo>
                <a:close/>
              </a:path>
            </a:pathLst>
          </a:custGeom>
          <a:blipFill rotWithShape="0">
            <a:blip r:embed="rId2">
              <a:alphaModFix amt="21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8" name="Freeform 4"/>
          <p:cNvSpPr/>
          <p:nvPr/>
        </p:nvSpPr>
        <p:spPr>
          <a:xfrm>
            <a:off x="1826280" y="-238680"/>
            <a:ext cx="15432840" cy="15432840"/>
          </a:xfrm>
          <a:custGeom>
            <a:avLst/>
            <a:gdLst>
              <a:gd name="textAreaLeft" fmla="*/ 0 w 15432840"/>
              <a:gd name="textAreaRight" fmla="*/ 15433200 w 15432840"/>
              <a:gd name="textAreaTop" fmla="*/ 0 h 15432840"/>
              <a:gd name="textAreaBottom" fmla="*/ 15433200 h 15432840"/>
            </a:gdLst>
            <a:ahLst/>
            <a:cxnLst/>
            <a:rect l="textAreaLeft" t="textAreaTop" r="textAreaRight" b="textAreaBottom"/>
            <a:pathLst>
              <a:path w="15433164" h="15433164">
                <a:moveTo>
                  <a:pt x="0" y="0"/>
                </a:moveTo>
                <a:lnTo>
                  <a:pt x="15433164" y="0"/>
                </a:lnTo>
                <a:lnTo>
                  <a:pt x="15433164" y="15433164"/>
                </a:lnTo>
                <a:lnTo>
                  <a:pt x="0" y="1543316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>
              <a:alphaModFix amt="7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49" name="Group 5"/>
          <p:cNvGrpSpPr/>
          <p:nvPr/>
        </p:nvGrpSpPr>
        <p:grpSpPr>
          <a:xfrm>
            <a:off x="-1248120" y="7097040"/>
            <a:ext cx="6853680" cy="3363120"/>
            <a:chOff x="-1248120" y="7097040"/>
            <a:chExt cx="6853680" cy="3363120"/>
          </a:xfrm>
        </p:grpSpPr>
        <p:sp>
          <p:nvSpPr>
            <p:cNvPr id="150" name="Freeform 6"/>
            <p:cNvSpPr/>
            <p:nvPr/>
          </p:nvSpPr>
          <p:spPr>
            <a:xfrm>
              <a:off x="-1248120" y="7721640"/>
              <a:ext cx="6853680" cy="2738520"/>
            </a:xfrm>
            <a:custGeom>
              <a:avLst/>
              <a:gdLst>
                <a:gd name="textAreaLeft" fmla="*/ 0 w 6853680"/>
                <a:gd name="textAreaRight" fmla="*/ 6854040 w 6853680"/>
                <a:gd name="textAreaTop" fmla="*/ 0 h 2738520"/>
                <a:gd name="textAreaBottom" fmla="*/ 2738880 h 2738520"/>
              </a:gdLst>
              <a:ahLst/>
              <a:cxnLst/>
              <a:rect l="textAreaLeft" t="textAreaTop" r="textAreaRight" b="textAreaBottom"/>
              <a:pathLst>
                <a:path w="9138919" h="3651760">
                  <a:moveTo>
                    <a:pt x="0" y="0"/>
                  </a:moveTo>
                  <a:lnTo>
                    <a:pt x="9138919" y="0"/>
                  </a:lnTo>
                  <a:lnTo>
                    <a:pt x="9138919" y="3651760"/>
                  </a:lnTo>
                  <a:lnTo>
                    <a:pt x="0" y="365176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4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1" name="Freeform 7"/>
            <p:cNvSpPr/>
            <p:nvPr/>
          </p:nvSpPr>
          <p:spPr>
            <a:xfrm>
              <a:off x="1393560" y="7097040"/>
              <a:ext cx="1570680" cy="1570680"/>
            </a:xfrm>
            <a:custGeom>
              <a:avLst/>
              <a:gdLst>
                <a:gd name="textAreaLeft" fmla="*/ 0 w 1570680"/>
                <a:gd name="textAreaRight" fmla="*/ 1571040 w 1570680"/>
                <a:gd name="textAreaTop" fmla="*/ 0 h 1570680"/>
                <a:gd name="textAreaBottom" fmla="*/ 1571040 h 1570680"/>
              </a:gdLst>
              <a:ahLst/>
              <a:cxnLst/>
              <a:rect l="textAreaLeft" t="textAreaTop" r="textAreaRight" b="textAreaBottom"/>
              <a:pathLst>
                <a:path w="2094583" h="2094583">
                  <a:moveTo>
                    <a:pt x="0" y="0"/>
                  </a:moveTo>
                  <a:lnTo>
                    <a:pt x="2094583" y="0"/>
                  </a:lnTo>
                  <a:lnTo>
                    <a:pt x="2094583" y="2094583"/>
                  </a:lnTo>
                  <a:lnTo>
                    <a:pt x="0" y="2094583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5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52" name="Group 8"/>
          <p:cNvGrpSpPr/>
          <p:nvPr/>
        </p:nvGrpSpPr>
        <p:grpSpPr>
          <a:xfrm>
            <a:off x="239040" y="0"/>
            <a:ext cx="3173760" cy="1415880"/>
            <a:chOff x="239040" y="0"/>
            <a:chExt cx="3173760" cy="1415880"/>
          </a:xfrm>
        </p:grpSpPr>
        <p:sp>
          <p:nvSpPr>
            <p:cNvPr id="153" name="Freeform 9"/>
            <p:cNvSpPr/>
            <p:nvPr/>
          </p:nvSpPr>
          <p:spPr>
            <a:xfrm>
              <a:off x="2185920" y="637560"/>
              <a:ext cx="1226880" cy="415080"/>
            </a:xfrm>
            <a:custGeom>
              <a:avLst/>
              <a:gdLst>
                <a:gd name="textAreaLeft" fmla="*/ 0 w 1226880"/>
                <a:gd name="textAreaRight" fmla="*/ 1227240 w 1226880"/>
                <a:gd name="textAreaTop" fmla="*/ 0 h 415080"/>
                <a:gd name="textAreaBottom" fmla="*/ 415440 h 415080"/>
              </a:gdLst>
              <a:ahLst/>
              <a:cxnLst/>
              <a:rect l="textAreaLeft" t="textAreaTop" r="textAreaRight" b="textAreaBottom"/>
              <a:pathLst>
                <a:path w="1636310" h="553906">
                  <a:moveTo>
                    <a:pt x="0" y="0"/>
                  </a:moveTo>
                  <a:lnTo>
                    <a:pt x="1636310" y="0"/>
                  </a:lnTo>
                  <a:lnTo>
                    <a:pt x="1636310" y="553906"/>
                  </a:lnTo>
                  <a:lnTo>
                    <a:pt x="0" y="553906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6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4" name="Freeform 10"/>
            <p:cNvSpPr/>
            <p:nvPr/>
          </p:nvSpPr>
          <p:spPr>
            <a:xfrm>
              <a:off x="239040" y="548640"/>
              <a:ext cx="867240" cy="867240"/>
            </a:xfrm>
            <a:custGeom>
              <a:avLst/>
              <a:gdLst>
                <a:gd name="textAreaLeft" fmla="*/ 0 w 867240"/>
                <a:gd name="textAreaRight" fmla="*/ 867600 w 867240"/>
                <a:gd name="textAreaTop" fmla="*/ 0 h 867240"/>
                <a:gd name="textAreaBottom" fmla="*/ 867600 h 867240"/>
              </a:gdLst>
              <a:ahLst/>
              <a:cxnLst/>
              <a:rect l="textAreaLeft" t="textAreaTop" r="textAreaRight" b="textAreaBottom"/>
              <a:pathLst>
                <a:path w="1156974" h="1156974">
                  <a:moveTo>
                    <a:pt x="0" y="0"/>
                  </a:moveTo>
                  <a:lnTo>
                    <a:pt x="1156974" y="0"/>
                  </a:lnTo>
                  <a:lnTo>
                    <a:pt x="1156974" y="1156974"/>
                  </a:lnTo>
                  <a:lnTo>
                    <a:pt x="0" y="1156974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7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5" name="Freeform 11"/>
            <p:cNvSpPr/>
            <p:nvPr/>
          </p:nvSpPr>
          <p:spPr>
            <a:xfrm>
              <a:off x="745560" y="0"/>
              <a:ext cx="1278720" cy="1278720"/>
            </a:xfrm>
            <a:custGeom>
              <a:avLst/>
              <a:gdLst>
                <a:gd name="textAreaLeft" fmla="*/ 0 w 1278720"/>
                <a:gd name="textAreaRight" fmla="*/ 1279080 w 1278720"/>
                <a:gd name="textAreaTop" fmla="*/ 0 h 1278720"/>
                <a:gd name="textAreaBottom" fmla="*/ 1279080 h 1278720"/>
              </a:gdLst>
              <a:ahLst/>
              <a:cxnLst/>
              <a:rect l="textAreaLeft" t="textAreaTop" r="textAreaRight" b="textAreaBottom"/>
              <a:pathLst>
                <a:path w="1705679" h="1705679">
                  <a:moveTo>
                    <a:pt x="0" y="0"/>
                  </a:moveTo>
                  <a:lnTo>
                    <a:pt x="1705679" y="0"/>
                  </a:lnTo>
                  <a:lnTo>
                    <a:pt x="1705679" y="1705679"/>
                  </a:lnTo>
                  <a:lnTo>
                    <a:pt x="0" y="1705679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8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3d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Freeform 2"/>
          <p:cNvSpPr/>
          <p:nvPr/>
        </p:nvSpPr>
        <p:spPr>
          <a:xfrm>
            <a:off x="-2676600" y="4789080"/>
            <a:ext cx="9005400" cy="8937720"/>
          </a:xfrm>
          <a:custGeom>
            <a:avLst/>
            <a:gdLst>
              <a:gd name="textAreaLeft" fmla="*/ 0 w 9005400"/>
              <a:gd name="textAreaRight" fmla="*/ 9005760 w 9005400"/>
              <a:gd name="textAreaTop" fmla="*/ 0 h 8937720"/>
              <a:gd name="textAreaBottom" fmla="*/ 8938080 h 8937720"/>
            </a:gdLst>
            <a:ahLst/>
            <a:cxnLst/>
            <a:rect l="textAreaLeft" t="textAreaTop" r="textAreaRight" b="textAreaBottom"/>
            <a:pathLst>
              <a:path w="9005670" h="8938127">
                <a:moveTo>
                  <a:pt x="0" y="0"/>
                </a:moveTo>
                <a:lnTo>
                  <a:pt x="9005670" y="0"/>
                </a:lnTo>
                <a:lnTo>
                  <a:pt x="9005670" y="8938128"/>
                </a:lnTo>
                <a:lnTo>
                  <a:pt x="0" y="893812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>
              <a:alphaModFix amt="80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7" name="Freeform 3"/>
          <p:cNvSpPr/>
          <p:nvPr/>
        </p:nvSpPr>
        <p:spPr>
          <a:xfrm flipH="1">
            <a:off x="-104040" y="-2971800"/>
            <a:ext cx="18495360" cy="13258440"/>
          </a:xfrm>
          <a:custGeom>
            <a:avLst/>
            <a:gdLst>
              <a:gd name="textAreaLeft" fmla="*/ 360 w 18495360"/>
              <a:gd name="textAreaRight" fmla="*/ 18496080 w 18495360"/>
              <a:gd name="textAreaTop" fmla="*/ 0 h 13258440"/>
              <a:gd name="textAreaBottom" fmla="*/ 13258800 h 13258440"/>
            </a:gdLst>
            <a:ahLst/>
            <a:cxnLst/>
            <a:rect l="textAreaLeft" t="textAreaTop" r="textAreaRight" b="textAreaBottom"/>
            <a:pathLst>
              <a:path w="18495816" h="13258800">
                <a:moveTo>
                  <a:pt x="18495816" y="0"/>
                </a:moveTo>
                <a:lnTo>
                  <a:pt x="0" y="0"/>
                </a:lnTo>
                <a:lnTo>
                  <a:pt x="0" y="13258800"/>
                </a:lnTo>
                <a:lnTo>
                  <a:pt x="18495816" y="13258800"/>
                </a:lnTo>
                <a:lnTo>
                  <a:pt x="18495816" y="0"/>
                </a:lnTo>
                <a:close/>
              </a:path>
            </a:pathLst>
          </a:custGeom>
          <a:blipFill rotWithShape="0">
            <a:blip r:embed="rId2">
              <a:alphaModFix amt="21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8" name="Freeform 4"/>
          <p:cNvSpPr/>
          <p:nvPr/>
        </p:nvSpPr>
        <p:spPr>
          <a:xfrm>
            <a:off x="1826280" y="-238680"/>
            <a:ext cx="15432840" cy="15432840"/>
          </a:xfrm>
          <a:custGeom>
            <a:avLst/>
            <a:gdLst>
              <a:gd name="textAreaLeft" fmla="*/ 0 w 15432840"/>
              <a:gd name="textAreaRight" fmla="*/ 15433200 w 15432840"/>
              <a:gd name="textAreaTop" fmla="*/ 0 h 15432840"/>
              <a:gd name="textAreaBottom" fmla="*/ 15433200 h 15432840"/>
            </a:gdLst>
            <a:ahLst/>
            <a:cxnLst/>
            <a:rect l="textAreaLeft" t="textAreaTop" r="textAreaRight" b="textAreaBottom"/>
            <a:pathLst>
              <a:path w="15433164" h="15433164">
                <a:moveTo>
                  <a:pt x="0" y="0"/>
                </a:moveTo>
                <a:lnTo>
                  <a:pt x="15433164" y="0"/>
                </a:lnTo>
                <a:lnTo>
                  <a:pt x="15433164" y="15433164"/>
                </a:lnTo>
                <a:lnTo>
                  <a:pt x="0" y="1543316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>
              <a:alphaModFix amt="7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59" name="Group 5"/>
          <p:cNvGrpSpPr/>
          <p:nvPr/>
        </p:nvGrpSpPr>
        <p:grpSpPr>
          <a:xfrm>
            <a:off x="-1248120" y="7097040"/>
            <a:ext cx="6853680" cy="3363120"/>
            <a:chOff x="-1248120" y="7097040"/>
            <a:chExt cx="6853680" cy="3363120"/>
          </a:xfrm>
        </p:grpSpPr>
        <p:sp>
          <p:nvSpPr>
            <p:cNvPr id="160" name="Freeform 6"/>
            <p:cNvSpPr/>
            <p:nvPr/>
          </p:nvSpPr>
          <p:spPr>
            <a:xfrm>
              <a:off x="-1248120" y="7721640"/>
              <a:ext cx="6853680" cy="2738520"/>
            </a:xfrm>
            <a:custGeom>
              <a:avLst/>
              <a:gdLst>
                <a:gd name="textAreaLeft" fmla="*/ 0 w 6853680"/>
                <a:gd name="textAreaRight" fmla="*/ 6854040 w 6853680"/>
                <a:gd name="textAreaTop" fmla="*/ 0 h 2738520"/>
                <a:gd name="textAreaBottom" fmla="*/ 2738880 h 2738520"/>
              </a:gdLst>
              <a:ahLst/>
              <a:cxnLst/>
              <a:rect l="textAreaLeft" t="textAreaTop" r="textAreaRight" b="textAreaBottom"/>
              <a:pathLst>
                <a:path w="9138919" h="3651760">
                  <a:moveTo>
                    <a:pt x="0" y="0"/>
                  </a:moveTo>
                  <a:lnTo>
                    <a:pt x="9138919" y="0"/>
                  </a:lnTo>
                  <a:lnTo>
                    <a:pt x="9138919" y="3651760"/>
                  </a:lnTo>
                  <a:lnTo>
                    <a:pt x="0" y="365176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4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1" name="Freeform 7"/>
            <p:cNvSpPr/>
            <p:nvPr/>
          </p:nvSpPr>
          <p:spPr>
            <a:xfrm>
              <a:off x="1393560" y="7097040"/>
              <a:ext cx="1570680" cy="1570680"/>
            </a:xfrm>
            <a:custGeom>
              <a:avLst/>
              <a:gdLst>
                <a:gd name="textAreaLeft" fmla="*/ 0 w 1570680"/>
                <a:gd name="textAreaRight" fmla="*/ 1571040 w 1570680"/>
                <a:gd name="textAreaTop" fmla="*/ 0 h 1570680"/>
                <a:gd name="textAreaBottom" fmla="*/ 1571040 h 1570680"/>
              </a:gdLst>
              <a:ahLst/>
              <a:cxnLst/>
              <a:rect l="textAreaLeft" t="textAreaTop" r="textAreaRight" b="textAreaBottom"/>
              <a:pathLst>
                <a:path w="2094583" h="2094583">
                  <a:moveTo>
                    <a:pt x="0" y="0"/>
                  </a:moveTo>
                  <a:lnTo>
                    <a:pt x="2094583" y="0"/>
                  </a:lnTo>
                  <a:lnTo>
                    <a:pt x="2094583" y="2094583"/>
                  </a:lnTo>
                  <a:lnTo>
                    <a:pt x="0" y="2094583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5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62" name="Group 8"/>
          <p:cNvGrpSpPr/>
          <p:nvPr/>
        </p:nvGrpSpPr>
        <p:grpSpPr>
          <a:xfrm>
            <a:off x="239040" y="0"/>
            <a:ext cx="3173760" cy="1415880"/>
            <a:chOff x="239040" y="0"/>
            <a:chExt cx="3173760" cy="1415880"/>
          </a:xfrm>
        </p:grpSpPr>
        <p:sp>
          <p:nvSpPr>
            <p:cNvPr id="163" name="Freeform 9"/>
            <p:cNvSpPr/>
            <p:nvPr/>
          </p:nvSpPr>
          <p:spPr>
            <a:xfrm>
              <a:off x="2185920" y="637560"/>
              <a:ext cx="1226880" cy="415080"/>
            </a:xfrm>
            <a:custGeom>
              <a:avLst/>
              <a:gdLst>
                <a:gd name="textAreaLeft" fmla="*/ 0 w 1226880"/>
                <a:gd name="textAreaRight" fmla="*/ 1227240 w 1226880"/>
                <a:gd name="textAreaTop" fmla="*/ 0 h 415080"/>
                <a:gd name="textAreaBottom" fmla="*/ 415440 h 415080"/>
              </a:gdLst>
              <a:ahLst/>
              <a:cxnLst/>
              <a:rect l="textAreaLeft" t="textAreaTop" r="textAreaRight" b="textAreaBottom"/>
              <a:pathLst>
                <a:path w="1636310" h="553906">
                  <a:moveTo>
                    <a:pt x="0" y="0"/>
                  </a:moveTo>
                  <a:lnTo>
                    <a:pt x="1636310" y="0"/>
                  </a:lnTo>
                  <a:lnTo>
                    <a:pt x="1636310" y="553906"/>
                  </a:lnTo>
                  <a:lnTo>
                    <a:pt x="0" y="553906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6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4" name="Freeform 10"/>
            <p:cNvSpPr/>
            <p:nvPr/>
          </p:nvSpPr>
          <p:spPr>
            <a:xfrm>
              <a:off x="239040" y="548640"/>
              <a:ext cx="867240" cy="867240"/>
            </a:xfrm>
            <a:custGeom>
              <a:avLst/>
              <a:gdLst>
                <a:gd name="textAreaLeft" fmla="*/ 0 w 867240"/>
                <a:gd name="textAreaRight" fmla="*/ 867600 w 867240"/>
                <a:gd name="textAreaTop" fmla="*/ 0 h 867240"/>
                <a:gd name="textAreaBottom" fmla="*/ 867600 h 867240"/>
              </a:gdLst>
              <a:ahLst/>
              <a:cxnLst/>
              <a:rect l="textAreaLeft" t="textAreaTop" r="textAreaRight" b="textAreaBottom"/>
              <a:pathLst>
                <a:path w="1156974" h="1156974">
                  <a:moveTo>
                    <a:pt x="0" y="0"/>
                  </a:moveTo>
                  <a:lnTo>
                    <a:pt x="1156974" y="0"/>
                  </a:lnTo>
                  <a:lnTo>
                    <a:pt x="1156974" y="1156974"/>
                  </a:lnTo>
                  <a:lnTo>
                    <a:pt x="0" y="1156974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7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5" name="Freeform 11"/>
            <p:cNvSpPr/>
            <p:nvPr/>
          </p:nvSpPr>
          <p:spPr>
            <a:xfrm>
              <a:off x="745560" y="0"/>
              <a:ext cx="1278720" cy="1278720"/>
            </a:xfrm>
            <a:custGeom>
              <a:avLst/>
              <a:gdLst>
                <a:gd name="textAreaLeft" fmla="*/ 0 w 1278720"/>
                <a:gd name="textAreaRight" fmla="*/ 1279080 w 1278720"/>
                <a:gd name="textAreaTop" fmla="*/ 0 h 1278720"/>
                <a:gd name="textAreaBottom" fmla="*/ 1279080 h 1278720"/>
              </a:gdLst>
              <a:ahLst/>
              <a:cxnLst/>
              <a:rect l="textAreaLeft" t="textAreaTop" r="textAreaRight" b="textAreaBottom"/>
              <a:pathLst>
                <a:path w="1705679" h="1705679">
                  <a:moveTo>
                    <a:pt x="0" y="0"/>
                  </a:moveTo>
                  <a:lnTo>
                    <a:pt x="1705679" y="0"/>
                  </a:lnTo>
                  <a:lnTo>
                    <a:pt x="1705679" y="1705679"/>
                  </a:lnTo>
                  <a:lnTo>
                    <a:pt x="0" y="1705679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8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3d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Freeform 2"/>
          <p:cNvSpPr/>
          <p:nvPr/>
        </p:nvSpPr>
        <p:spPr>
          <a:xfrm>
            <a:off x="-2676600" y="4789080"/>
            <a:ext cx="9005400" cy="8937720"/>
          </a:xfrm>
          <a:custGeom>
            <a:avLst/>
            <a:gdLst>
              <a:gd name="textAreaLeft" fmla="*/ 0 w 9005400"/>
              <a:gd name="textAreaRight" fmla="*/ 9005760 w 9005400"/>
              <a:gd name="textAreaTop" fmla="*/ 0 h 8937720"/>
              <a:gd name="textAreaBottom" fmla="*/ 8938080 h 8937720"/>
            </a:gdLst>
            <a:ahLst/>
            <a:cxnLst/>
            <a:rect l="textAreaLeft" t="textAreaTop" r="textAreaRight" b="textAreaBottom"/>
            <a:pathLst>
              <a:path w="9005670" h="8938127">
                <a:moveTo>
                  <a:pt x="0" y="0"/>
                </a:moveTo>
                <a:lnTo>
                  <a:pt x="9005670" y="0"/>
                </a:lnTo>
                <a:lnTo>
                  <a:pt x="9005670" y="8938128"/>
                </a:lnTo>
                <a:lnTo>
                  <a:pt x="0" y="893812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>
              <a:alphaModFix amt="80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7" name="Freeform 3"/>
          <p:cNvSpPr/>
          <p:nvPr/>
        </p:nvSpPr>
        <p:spPr>
          <a:xfrm flipH="1">
            <a:off x="-104040" y="-2971800"/>
            <a:ext cx="18495360" cy="13258440"/>
          </a:xfrm>
          <a:custGeom>
            <a:avLst/>
            <a:gdLst>
              <a:gd name="textAreaLeft" fmla="*/ 360 w 18495360"/>
              <a:gd name="textAreaRight" fmla="*/ 18496080 w 18495360"/>
              <a:gd name="textAreaTop" fmla="*/ 0 h 13258440"/>
              <a:gd name="textAreaBottom" fmla="*/ 13258800 h 13258440"/>
            </a:gdLst>
            <a:ahLst/>
            <a:cxnLst/>
            <a:rect l="textAreaLeft" t="textAreaTop" r="textAreaRight" b="textAreaBottom"/>
            <a:pathLst>
              <a:path w="18495816" h="13258800">
                <a:moveTo>
                  <a:pt x="18495816" y="0"/>
                </a:moveTo>
                <a:lnTo>
                  <a:pt x="0" y="0"/>
                </a:lnTo>
                <a:lnTo>
                  <a:pt x="0" y="13258800"/>
                </a:lnTo>
                <a:lnTo>
                  <a:pt x="18495816" y="13258800"/>
                </a:lnTo>
                <a:lnTo>
                  <a:pt x="18495816" y="0"/>
                </a:lnTo>
                <a:close/>
              </a:path>
            </a:pathLst>
          </a:custGeom>
          <a:blipFill rotWithShape="0">
            <a:blip r:embed="rId2">
              <a:alphaModFix amt="21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8" name="Freeform 4"/>
          <p:cNvSpPr/>
          <p:nvPr/>
        </p:nvSpPr>
        <p:spPr>
          <a:xfrm>
            <a:off x="1826280" y="-238680"/>
            <a:ext cx="15432840" cy="15432840"/>
          </a:xfrm>
          <a:custGeom>
            <a:avLst/>
            <a:gdLst>
              <a:gd name="textAreaLeft" fmla="*/ 0 w 15432840"/>
              <a:gd name="textAreaRight" fmla="*/ 15433200 w 15432840"/>
              <a:gd name="textAreaTop" fmla="*/ 0 h 15432840"/>
              <a:gd name="textAreaBottom" fmla="*/ 15433200 h 15432840"/>
            </a:gdLst>
            <a:ahLst/>
            <a:cxnLst/>
            <a:rect l="textAreaLeft" t="textAreaTop" r="textAreaRight" b="textAreaBottom"/>
            <a:pathLst>
              <a:path w="15433164" h="15433164">
                <a:moveTo>
                  <a:pt x="0" y="0"/>
                </a:moveTo>
                <a:lnTo>
                  <a:pt x="15433164" y="0"/>
                </a:lnTo>
                <a:lnTo>
                  <a:pt x="15433164" y="15433164"/>
                </a:lnTo>
                <a:lnTo>
                  <a:pt x="0" y="1543316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>
              <a:alphaModFix amt="7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69" name="Group 5"/>
          <p:cNvGrpSpPr/>
          <p:nvPr/>
        </p:nvGrpSpPr>
        <p:grpSpPr>
          <a:xfrm>
            <a:off x="-1248120" y="7097040"/>
            <a:ext cx="6853680" cy="3363120"/>
            <a:chOff x="-1248120" y="7097040"/>
            <a:chExt cx="6853680" cy="3363120"/>
          </a:xfrm>
        </p:grpSpPr>
        <p:sp>
          <p:nvSpPr>
            <p:cNvPr id="170" name="Freeform 6"/>
            <p:cNvSpPr/>
            <p:nvPr/>
          </p:nvSpPr>
          <p:spPr>
            <a:xfrm>
              <a:off x="-1248120" y="7721640"/>
              <a:ext cx="6853680" cy="2738520"/>
            </a:xfrm>
            <a:custGeom>
              <a:avLst/>
              <a:gdLst>
                <a:gd name="textAreaLeft" fmla="*/ 0 w 6853680"/>
                <a:gd name="textAreaRight" fmla="*/ 6854040 w 6853680"/>
                <a:gd name="textAreaTop" fmla="*/ 0 h 2738520"/>
                <a:gd name="textAreaBottom" fmla="*/ 2738880 h 2738520"/>
              </a:gdLst>
              <a:ahLst/>
              <a:cxnLst/>
              <a:rect l="textAreaLeft" t="textAreaTop" r="textAreaRight" b="textAreaBottom"/>
              <a:pathLst>
                <a:path w="9138919" h="3651760">
                  <a:moveTo>
                    <a:pt x="0" y="0"/>
                  </a:moveTo>
                  <a:lnTo>
                    <a:pt x="9138919" y="0"/>
                  </a:lnTo>
                  <a:lnTo>
                    <a:pt x="9138919" y="3651760"/>
                  </a:lnTo>
                  <a:lnTo>
                    <a:pt x="0" y="365176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4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1" name="Freeform 7"/>
            <p:cNvSpPr/>
            <p:nvPr/>
          </p:nvSpPr>
          <p:spPr>
            <a:xfrm>
              <a:off x="1393560" y="7097040"/>
              <a:ext cx="1570680" cy="1570680"/>
            </a:xfrm>
            <a:custGeom>
              <a:avLst/>
              <a:gdLst>
                <a:gd name="textAreaLeft" fmla="*/ 0 w 1570680"/>
                <a:gd name="textAreaRight" fmla="*/ 1571040 w 1570680"/>
                <a:gd name="textAreaTop" fmla="*/ 0 h 1570680"/>
                <a:gd name="textAreaBottom" fmla="*/ 1571040 h 1570680"/>
              </a:gdLst>
              <a:ahLst/>
              <a:cxnLst/>
              <a:rect l="textAreaLeft" t="textAreaTop" r="textAreaRight" b="textAreaBottom"/>
              <a:pathLst>
                <a:path w="2094583" h="2094583">
                  <a:moveTo>
                    <a:pt x="0" y="0"/>
                  </a:moveTo>
                  <a:lnTo>
                    <a:pt x="2094583" y="0"/>
                  </a:lnTo>
                  <a:lnTo>
                    <a:pt x="2094583" y="2094583"/>
                  </a:lnTo>
                  <a:lnTo>
                    <a:pt x="0" y="2094583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5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72" name="Group 8"/>
          <p:cNvGrpSpPr/>
          <p:nvPr/>
        </p:nvGrpSpPr>
        <p:grpSpPr>
          <a:xfrm>
            <a:off x="239040" y="0"/>
            <a:ext cx="3173760" cy="1415880"/>
            <a:chOff x="239040" y="0"/>
            <a:chExt cx="3173760" cy="1415880"/>
          </a:xfrm>
        </p:grpSpPr>
        <p:sp>
          <p:nvSpPr>
            <p:cNvPr id="173" name="Freeform 9"/>
            <p:cNvSpPr/>
            <p:nvPr/>
          </p:nvSpPr>
          <p:spPr>
            <a:xfrm>
              <a:off x="2185920" y="637560"/>
              <a:ext cx="1226880" cy="415080"/>
            </a:xfrm>
            <a:custGeom>
              <a:avLst/>
              <a:gdLst>
                <a:gd name="textAreaLeft" fmla="*/ 0 w 1226880"/>
                <a:gd name="textAreaRight" fmla="*/ 1227240 w 1226880"/>
                <a:gd name="textAreaTop" fmla="*/ 0 h 415080"/>
                <a:gd name="textAreaBottom" fmla="*/ 415440 h 415080"/>
              </a:gdLst>
              <a:ahLst/>
              <a:cxnLst/>
              <a:rect l="textAreaLeft" t="textAreaTop" r="textAreaRight" b="textAreaBottom"/>
              <a:pathLst>
                <a:path w="1636310" h="553906">
                  <a:moveTo>
                    <a:pt x="0" y="0"/>
                  </a:moveTo>
                  <a:lnTo>
                    <a:pt x="1636310" y="0"/>
                  </a:lnTo>
                  <a:lnTo>
                    <a:pt x="1636310" y="553906"/>
                  </a:lnTo>
                  <a:lnTo>
                    <a:pt x="0" y="553906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6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4" name="Freeform 10"/>
            <p:cNvSpPr/>
            <p:nvPr/>
          </p:nvSpPr>
          <p:spPr>
            <a:xfrm>
              <a:off x="239040" y="548640"/>
              <a:ext cx="867240" cy="867240"/>
            </a:xfrm>
            <a:custGeom>
              <a:avLst/>
              <a:gdLst>
                <a:gd name="textAreaLeft" fmla="*/ 0 w 867240"/>
                <a:gd name="textAreaRight" fmla="*/ 867600 w 867240"/>
                <a:gd name="textAreaTop" fmla="*/ 0 h 867240"/>
                <a:gd name="textAreaBottom" fmla="*/ 867600 h 867240"/>
              </a:gdLst>
              <a:ahLst/>
              <a:cxnLst/>
              <a:rect l="textAreaLeft" t="textAreaTop" r="textAreaRight" b="textAreaBottom"/>
              <a:pathLst>
                <a:path w="1156974" h="1156974">
                  <a:moveTo>
                    <a:pt x="0" y="0"/>
                  </a:moveTo>
                  <a:lnTo>
                    <a:pt x="1156974" y="0"/>
                  </a:lnTo>
                  <a:lnTo>
                    <a:pt x="1156974" y="1156974"/>
                  </a:lnTo>
                  <a:lnTo>
                    <a:pt x="0" y="1156974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7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5" name="Freeform 11"/>
            <p:cNvSpPr/>
            <p:nvPr/>
          </p:nvSpPr>
          <p:spPr>
            <a:xfrm>
              <a:off x="745560" y="0"/>
              <a:ext cx="1278720" cy="1278720"/>
            </a:xfrm>
            <a:custGeom>
              <a:avLst/>
              <a:gdLst>
                <a:gd name="textAreaLeft" fmla="*/ 0 w 1278720"/>
                <a:gd name="textAreaRight" fmla="*/ 1279080 w 1278720"/>
                <a:gd name="textAreaTop" fmla="*/ 0 h 1278720"/>
                <a:gd name="textAreaBottom" fmla="*/ 1279080 h 1278720"/>
              </a:gdLst>
              <a:ahLst/>
              <a:cxnLst/>
              <a:rect l="textAreaLeft" t="textAreaTop" r="textAreaRight" b="textAreaBottom"/>
              <a:pathLst>
                <a:path w="1705679" h="1705679">
                  <a:moveTo>
                    <a:pt x="0" y="0"/>
                  </a:moveTo>
                  <a:lnTo>
                    <a:pt x="1705679" y="0"/>
                  </a:lnTo>
                  <a:lnTo>
                    <a:pt x="1705679" y="1705679"/>
                  </a:lnTo>
                  <a:lnTo>
                    <a:pt x="0" y="1705679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8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3d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Freeform 2"/>
          <p:cNvSpPr/>
          <p:nvPr/>
        </p:nvSpPr>
        <p:spPr>
          <a:xfrm>
            <a:off x="-2676600" y="4789080"/>
            <a:ext cx="9005400" cy="8937720"/>
          </a:xfrm>
          <a:custGeom>
            <a:avLst/>
            <a:gdLst>
              <a:gd name="textAreaLeft" fmla="*/ 0 w 9005400"/>
              <a:gd name="textAreaRight" fmla="*/ 9005760 w 9005400"/>
              <a:gd name="textAreaTop" fmla="*/ 0 h 8937720"/>
              <a:gd name="textAreaBottom" fmla="*/ 8938080 h 8937720"/>
            </a:gdLst>
            <a:ahLst/>
            <a:cxnLst/>
            <a:rect l="textAreaLeft" t="textAreaTop" r="textAreaRight" b="textAreaBottom"/>
            <a:pathLst>
              <a:path w="9005670" h="8938127">
                <a:moveTo>
                  <a:pt x="0" y="0"/>
                </a:moveTo>
                <a:lnTo>
                  <a:pt x="9005670" y="0"/>
                </a:lnTo>
                <a:lnTo>
                  <a:pt x="9005670" y="8938128"/>
                </a:lnTo>
                <a:lnTo>
                  <a:pt x="0" y="893812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>
              <a:alphaModFix amt="80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7" name="Freeform 3"/>
          <p:cNvSpPr/>
          <p:nvPr/>
        </p:nvSpPr>
        <p:spPr>
          <a:xfrm flipH="1">
            <a:off x="-104040" y="-2971800"/>
            <a:ext cx="18495360" cy="13258440"/>
          </a:xfrm>
          <a:custGeom>
            <a:avLst/>
            <a:gdLst>
              <a:gd name="textAreaLeft" fmla="*/ 360 w 18495360"/>
              <a:gd name="textAreaRight" fmla="*/ 18496080 w 18495360"/>
              <a:gd name="textAreaTop" fmla="*/ 0 h 13258440"/>
              <a:gd name="textAreaBottom" fmla="*/ 13258800 h 13258440"/>
            </a:gdLst>
            <a:ahLst/>
            <a:cxnLst/>
            <a:rect l="textAreaLeft" t="textAreaTop" r="textAreaRight" b="textAreaBottom"/>
            <a:pathLst>
              <a:path w="18495816" h="13258800">
                <a:moveTo>
                  <a:pt x="18495816" y="0"/>
                </a:moveTo>
                <a:lnTo>
                  <a:pt x="0" y="0"/>
                </a:lnTo>
                <a:lnTo>
                  <a:pt x="0" y="13258800"/>
                </a:lnTo>
                <a:lnTo>
                  <a:pt x="18495816" y="13258800"/>
                </a:lnTo>
                <a:lnTo>
                  <a:pt x="18495816" y="0"/>
                </a:lnTo>
                <a:close/>
              </a:path>
            </a:pathLst>
          </a:custGeom>
          <a:blipFill rotWithShape="0">
            <a:blip r:embed="rId2">
              <a:alphaModFix amt="21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8" name="Freeform 4"/>
          <p:cNvSpPr/>
          <p:nvPr/>
        </p:nvSpPr>
        <p:spPr>
          <a:xfrm>
            <a:off x="1826280" y="-238680"/>
            <a:ext cx="15432840" cy="15432840"/>
          </a:xfrm>
          <a:custGeom>
            <a:avLst/>
            <a:gdLst>
              <a:gd name="textAreaLeft" fmla="*/ 0 w 15432840"/>
              <a:gd name="textAreaRight" fmla="*/ 15433200 w 15432840"/>
              <a:gd name="textAreaTop" fmla="*/ 0 h 15432840"/>
              <a:gd name="textAreaBottom" fmla="*/ 15433200 h 15432840"/>
            </a:gdLst>
            <a:ahLst/>
            <a:cxnLst/>
            <a:rect l="textAreaLeft" t="textAreaTop" r="textAreaRight" b="textAreaBottom"/>
            <a:pathLst>
              <a:path w="15433164" h="15433164">
                <a:moveTo>
                  <a:pt x="0" y="0"/>
                </a:moveTo>
                <a:lnTo>
                  <a:pt x="15433164" y="0"/>
                </a:lnTo>
                <a:lnTo>
                  <a:pt x="15433164" y="15433164"/>
                </a:lnTo>
                <a:lnTo>
                  <a:pt x="0" y="1543316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>
              <a:alphaModFix amt="7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79" name="Group 5"/>
          <p:cNvGrpSpPr/>
          <p:nvPr/>
        </p:nvGrpSpPr>
        <p:grpSpPr>
          <a:xfrm>
            <a:off x="-1248120" y="7097040"/>
            <a:ext cx="6853680" cy="3363120"/>
            <a:chOff x="-1248120" y="7097040"/>
            <a:chExt cx="6853680" cy="3363120"/>
          </a:xfrm>
        </p:grpSpPr>
        <p:sp>
          <p:nvSpPr>
            <p:cNvPr id="180" name="Freeform 6"/>
            <p:cNvSpPr/>
            <p:nvPr/>
          </p:nvSpPr>
          <p:spPr>
            <a:xfrm>
              <a:off x="-1248120" y="7721640"/>
              <a:ext cx="6853680" cy="2738520"/>
            </a:xfrm>
            <a:custGeom>
              <a:avLst/>
              <a:gdLst>
                <a:gd name="textAreaLeft" fmla="*/ 0 w 6853680"/>
                <a:gd name="textAreaRight" fmla="*/ 6854040 w 6853680"/>
                <a:gd name="textAreaTop" fmla="*/ 0 h 2738520"/>
                <a:gd name="textAreaBottom" fmla="*/ 2738880 h 2738520"/>
              </a:gdLst>
              <a:ahLst/>
              <a:cxnLst/>
              <a:rect l="textAreaLeft" t="textAreaTop" r="textAreaRight" b="textAreaBottom"/>
              <a:pathLst>
                <a:path w="9138919" h="3651760">
                  <a:moveTo>
                    <a:pt x="0" y="0"/>
                  </a:moveTo>
                  <a:lnTo>
                    <a:pt x="9138919" y="0"/>
                  </a:lnTo>
                  <a:lnTo>
                    <a:pt x="9138919" y="3651760"/>
                  </a:lnTo>
                  <a:lnTo>
                    <a:pt x="0" y="365176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4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1" name="Freeform 7"/>
            <p:cNvSpPr/>
            <p:nvPr/>
          </p:nvSpPr>
          <p:spPr>
            <a:xfrm>
              <a:off x="1393560" y="7097040"/>
              <a:ext cx="1570680" cy="1570680"/>
            </a:xfrm>
            <a:custGeom>
              <a:avLst/>
              <a:gdLst>
                <a:gd name="textAreaLeft" fmla="*/ 0 w 1570680"/>
                <a:gd name="textAreaRight" fmla="*/ 1571040 w 1570680"/>
                <a:gd name="textAreaTop" fmla="*/ 0 h 1570680"/>
                <a:gd name="textAreaBottom" fmla="*/ 1571040 h 1570680"/>
              </a:gdLst>
              <a:ahLst/>
              <a:cxnLst/>
              <a:rect l="textAreaLeft" t="textAreaTop" r="textAreaRight" b="textAreaBottom"/>
              <a:pathLst>
                <a:path w="2094583" h="2094583">
                  <a:moveTo>
                    <a:pt x="0" y="0"/>
                  </a:moveTo>
                  <a:lnTo>
                    <a:pt x="2094583" y="0"/>
                  </a:lnTo>
                  <a:lnTo>
                    <a:pt x="2094583" y="2094583"/>
                  </a:lnTo>
                  <a:lnTo>
                    <a:pt x="0" y="2094583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5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82" name="Group 8"/>
          <p:cNvGrpSpPr/>
          <p:nvPr/>
        </p:nvGrpSpPr>
        <p:grpSpPr>
          <a:xfrm>
            <a:off x="239040" y="0"/>
            <a:ext cx="3173760" cy="1415880"/>
            <a:chOff x="239040" y="0"/>
            <a:chExt cx="3173760" cy="1415880"/>
          </a:xfrm>
        </p:grpSpPr>
        <p:sp>
          <p:nvSpPr>
            <p:cNvPr id="183" name="Freeform 9"/>
            <p:cNvSpPr/>
            <p:nvPr/>
          </p:nvSpPr>
          <p:spPr>
            <a:xfrm>
              <a:off x="2185920" y="637560"/>
              <a:ext cx="1226880" cy="415080"/>
            </a:xfrm>
            <a:custGeom>
              <a:avLst/>
              <a:gdLst>
                <a:gd name="textAreaLeft" fmla="*/ 0 w 1226880"/>
                <a:gd name="textAreaRight" fmla="*/ 1227240 w 1226880"/>
                <a:gd name="textAreaTop" fmla="*/ 0 h 415080"/>
                <a:gd name="textAreaBottom" fmla="*/ 415440 h 415080"/>
              </a:gdLst>
              <a:ahLst/>
              <a:cxnLst/>
              <a:rect l="textAreaLeft" t="textAreaTop" r="textAreaRight" b="textAreaBottom"/>
              <a:pathLst>
                <a:path w="1636310" h="553906">
                  <a:moveTo>
                    <a:pt x="0" y="0"/>
                  </a:moveTo>
                  <a:lnTo>
                    <a:pt x="1636310" y="0"/>
                  </a:lnTo>
                  <a:lnTo>
                    <a:pt x="1636310" y="553906"/>
                  </a:lnTo>
                  <a:lnTo>
                    <a:pt x="0" y="553906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6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4" name="Freeform 10"/>
            <p:cNvSpPr/>
            <p:nvPr/>
          </p:nvSpPr>
          <p:spPr>
            <a:xfrm>
              <a:off x="239040" y="548640"/>
              <a:ext cx="867240" cy="867240"/>
            </a:xfrm>
            <a:custGeom>
              <a:avLst/>
              <a:gdLst>
                <a:gd name="textAreaLeft" fmla="*/ 0 w 867240"/>
                <a:gd name="textAreaRight" fmla="*/ 867600 w 867240"/>
                <a:gd name="textAreaTop" fmla="*/ 0 h 867240"/>
                <a:gd name="textAreaBottom" fmla="*/ 867600 h 867240"/>
              </a:gdLst>
              <a:ahLst/>
              <a:cxnLst/>
              <a:rect l="textAreaLeft" t="textAreaTop" r="textAreaRight" b="textAreaBottom"/>
              <a:pathLst>
                <a:path w="1156974" h="1156974">
                  <a:moveTo>
                    <a:pt x="0" y="0"/>
                  </a:moveTo>
                  <a:lnTo>
                    <a:pt x="1156974" y="0"/>
                  </a:lnTo>
                  <a:lnTo>
                    <a:pt x="1156974" y="1156974"/>
                  </a:lnTo>
                  <a:lnTo>
                    <a:pt x="0" y="1156974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7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5" name="Freeform 11"/>
            <p:cNvSpPr/>
            <p:nvPr/>
          </p:nvSpPr>
          <p:spPr>
            <a:xfrm>
              <a:off x="745560" y="0"/>
              <a:ext cx="1278720" cy="1278720"/>
            </a:xfrm>
            <a:custGeom>
              <a:avLst/>
              <a:gdLst>
                <a:gd name="textAreaLeft" fmla="*/ 0 w 1278720"/>
                <a:gd name="textAreaRight" fmla="*/ 1279080 w 1278720"/>
                <a:gd name="textAreaTop" fmla="*/ 0 h 1278720"/>
                <a:gd name="textAreaBottom" fmla="*/ 1279080 h 1278720"/>
              </a:gdLst>
              <a:ahLst/>
              <a:cxnLst/>
              <a:rect l="textAreaLeft" t="textAreaTop" r="textAreaRight" b="textAreaBottom"/>
              <a:pathLst>
                <a:path w="1705679" h="1705679">
                  <a:moveTo>
                    <a:pt x="0" y="0"/>
                  </a:moveTo>
                  <a:lnTo>
                    <a:pt x="1705679" y="0"/>
                  </a:lnTo>
                  <a:lnTo>
                    <a:pt x="1705679" y="1705679"/>
                  </a:lnTo>
                  <a:lnTo>
                    <a:pt x="0" y="1705679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8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3d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Freeform 2"/>
          <p:cNvSpPr/>
          <p:nvPr/>
        </p:nvSpPr>
        <p:spPr>
          <a:xfrm>
            <a:off x="-2676600" y="4789080"/>
            <a:ext cx="9005400" cy="8937720"/>
          </a:xfrm>
          <a:custGeom>
            <a:avLst/>
            <a:gdLst>
              <a:gd name="textAreaLeft" fmla="*/ 0 w 9005400"/>
              <a:gd name="textAreaRight" fmla="*/ 9005760 w 9005400"/>
              <a:gd name="textAreaTop" fmla="*/ 0 h 8937720"/>
              <a:gd name="textAreaBottom" fmla="*/ 8938080 h 8937720"/>
            </a:gdLst>
            <a:ahLst/>
            <a:cxnLst/>
            <a:rect l="textAreaLeft" t="textAreaTop" r="textAreaRight" b="textAreaBottom"/>
            <a:pathLst>
              <a:path w="9005670" h="8938127">
                <a:moveTo>
                  <a:pt x="0" y="0"/>
                </a:moveTo>
                <a:lnTo>
                  <a:pt x="9005670" y="0"/>
                </a:lnTo>
                <a:lnTo>
                  <a:pt x="9005670" y="8938128"/>
                </a:lnTo>
                <a:lnTo>
                  <a:pt x="0" y="893812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>
              <a:alphaModFix amt="80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7" name="Freeform 3"/>
          <p:cNvSpPr/>
          <p:nvPr/>
        </p:nvSpPr>
        <p:spPr>
          <a:xfrm flipH="1">
            <a:off x="-104040" y="-2971800"/>
            <a:ext cx="18495360" cy="13258440"/>
          </a:xfrm>
          <a:custGeom>
            <a:avLst/>
            <a:gdLst>
              <a:gd name="textAreaLeft" fmla="*/ 360 w 18495360"/>
              <a:gd name="textAreaRight" fmla="*/ 18496080 w 18495360"/>
              <a:gd name="textAreaTop" fmla="*/ 0 h 13258440"/>
              <a:gd name="textAreaBottom" fmla="*/ 13258800 h 13258440"/>
            </a:gdLst>
            <a:ahLst/>
            <a:cxnLst/>
            <a:rect l="textAreaLeft" t="textAreaTop" r="textAreaRight" b="textAreaBottom"/>
            <a:pathLst>
              <a:path w="18495816" h="13258800">
                <a:moveTo>
                  <a:pt x="18495816" y="0"/>
                </a:moveTo>
                <a:lnTo>
                  <a:pt x="0" y="0"/>
                </a:lnTo>
                <a:lnTo>
                  <a:pt x="0" y="13258800"/>
                </a:lnTo>
                <a:lnTo>
                  <a:pt x="18495816" y="13258800"/>
                </a:lnTo>
                <a:lnTo>
                  <a:pt x="18495816" y="0"/>
                </a:lnTo>
                <a:close/>
              </a:path>
            </a:pathLst>
          </a:custGeom>
          <a:blipFill rotWithShape="0">
            <a:blip r:embed="rId2">
              <a:alphaModFix amt="21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8" name="Freeform 4"/>
          <p:cNvSpPr/>
          <p:nvPr/>
        </p:nvSpPr>
        <p:spPr>
          <a:xfrm>
            <a:off x="1826280" y="-238680"/>
            <a:ext cx="15432840" cy="15432840"/>
          </a:xfrm>
          <a:custGeom>
            <a:avLst/>
            <a:gdLst>
              <a:gd name="textAreaLeft" fmla="*/ 0 w 15432840"/>
              <a:gd name="textAreaRight" fmla="*/ 15433200 w 15432840"/>
              <a:gd name="textAreaTop" fmla="*/ 0 h 15432840"/>
              <a:gd name="textAreaBottom" fmla="*/ 15433200 h 15432840"/>
            </a:gdLst>
            <a:ahLst/>
            <a:cxnLst/>
            <a:rect l="textAreaLeft" t="textAreaTop" r="textAreaRight" b="textAreaBottom"/>
            <a:pathLst>
              <a:path w="15433164" h="15433164">
                <a:moveTo>
                  <a:pt x="0" y="0"/>
                </a:moveTo>
                <a:lnTo>
                  <a:pt x="15433164" y="0"/>
                </a:lnTo>
                <a:lnTo>
                  <a:pt x="15433164" y="15433164"/>
                </a:lnTo>
                <a:lnTo>
                  <a:pt x="0" y="1543316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>
              <a:alphaModFix amt="7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89" name="Group 5"/>
          <p:cNvGrpSpPr/>
          <p:nvPr/>
        </p:nvGrpSpPr>
        <p:grpSpPr>
          <a:xfrm>
            <a:off x="-1248120" y="7097040"/>
            <a:ext cx="6853680" cy="3363120"/>
            <a:chOff x="-1248120" y="7097040"/>
            <a:chExt cx="6853680" cy="3363120"/>
          </a:xfrm>
        </p:grpSpPr>
        <p:sp>
          <p:nvSpPr>
            <p:cNvPr id="190" name="Freeform 6"/>
            <p:cNvSpPr/>
            <p:nvPr/>
          </p:nvSpPr>
          <p:spPr>
            <a:xfrm>
              <a:off x="-1248120" y="7721640"/>
              <a:ext cx="6853680" cy="2738520"/>
            </a:xfrm>
            <a:custGeom>
              <a:avLst/>
              <a:gdLst>
                <a:gd name="textAreaLeft" fmla="*/ 0 w 6853680"/>
                <a:gd name="textAreaRight" fmla="*/ 6854040 w 6853680"/>
                <a:gd name="textAreaTop" fmla="*/ 0 h 2738520"/>
                <a:gd name="textAreaBottom" fmla="*/ 2738880 h 2738520"/>
              </a:gdLst>
              <a:ahLst/>
              <a:cxnLst/>
              <a:rect l="textAreaLeft" t="textAreaTop" r="textAreaRight" b="textAreaBottom"/>
              <a:pathLst>
                <a:path w="9138919" h="3651760">
                  <a:moveTo>
                    <a:pt x="0" y="0"/>
                  </a:moveTo>
                  <a:lnTo>
                    <a:pt x="9138919" y="0"/>
                  </a:lnTo>
                  <a:lnTo>
                    <a:pt x="9138919" y="3651760"/>
                  </a:lnTo>
                  <a:lnTo>
                    <a:pt x="0" y="365176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4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1" name="Freeform 7"/>
            <p:cNvSpPr/>
            <p:nvPr/>
          </p:nvSpPr>
          <p:spPr>
            <a:xfrm>
              <a:off x="1393560" y="7097040"/>
              <a:ext cx="1570680" cy="1570680"/>
            </a:xfrm>
            <a:custGeom>
              <a:avLst/>
              <a:gdLst>
                <a:gd name="textAreaLeft" fmla="*/ 0 w 1570680"/>
                <a:gd name="textAreaRight" fmla="*/ 1571040 w 1570680"/>
                <a:gd name="textAreaTop" fmla="*/ 0 h 1570680"/>
                <a:gd name="textAreaBottom" fmla="*/ 1571040 h 1570680"/>
              </a:gdLst>
              <a:ahLst/>
              <a:cxnLst/>
              <a:rect l="textAreaLeft" t="textAreaTop" r="textAreaRight" b="textAreaBottom"/>
              <a:pathLst>
                <a:path w="2094583" h="2094583">
                  <a:moveTo>
                    <a:pt x="0" y="0"/>
                  </a:moveTo>
                  <a:lnTo>
                    <a:pt x="2094583" y="0"/>
                  </a:lnTo>
                  <a:lnTo>
                    <a:pt x="2094583" y="2094583"/>
                  </a:lnTo>
                  <a:lnTo>
                    <a:pt x="0" y="2094583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5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92" name="Group 8"/>
          <p:cNvGrpSpPr/>
          <p:nvPr/>
        </p:nvGrpSpPr>
        <p:grpSpPr>
          <a:xfrm>
            <a:off x="239040" y="0"/>
            <a:ext cx="3173760" cy="1415880"/>
            <a:chOff x="239040" y="0"/>
            <a:chExt cx="3173760" cy="1415880"/>
          </a:xfrm>
        </p:grpSpPr>
        <p:sp>
          <p:nvSpPr>
            <p:cNvPr id="193" name="Freeform 9"/>
            <p:cNvSpPr/>
            <p:nvPr/>
          </p:nvSpPr>
          <p:spPr>
            <a:xfrm>
              <a:off x="2185920" y="637560"/>
              <a:ext cx="1226880" cy="415080"/>
            </a:xfrm>
            <a:custGeom>
              <a:avLst/>
              <a:gdLst>
                <a:gd name="textAreaLeft" fmla="*/ 0 w 1226880"/>
                <a:gd name="textAreaRight" fmla="*/ 1227240 w 1226880"/>
                <a:gd name="textAreaTop" fmla="*/ 0 h 415080"/>
                <a:gd name="textAreaBottom" fmla="*/ 415440 h 415080"/>
              </a:gdLst>
              <a:ahLst/>
              <a:cxnLst/>
              <a:rect l="textAreaLeft" t="textAreaTop" r="textAreaRight" b="textAreaBottom"/>
              <a:pathLst>
                <a:path w="1636310" h="553906">
                  <a:moveTo>
                    <a:pt x="0" y="0"/>
                  </a:moveTo>
                  <a:lnTo>
                    <a:pt x="1636310" y="0"/>
                  </a:lnTo>
                  <a:lnTo>
                    <a:pt x="1636310" y="553906"/>
                  </a:lnTo>
                  <a:lnTo>
                    <a:pt x="0" y="553906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6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4" name="Freeform 10"/>
            <p:cNvSpPr/>
            <p:nvPr/>
          </p:nvSpPr>
          <p:spPr>
            <a:xfrm>
              <a:off x="239040" y="548640"/>
              <a:ext cx="867240" cy="867240"/>
            </a:xfrm>
            <a:custGeom>
              <a:avLst/>
              <a:gdLst>
                <a:gd name="textAreaLeft" fmla="*/ 0 w 867240"/>
                <a:gd name="textAreaRight" fmla="*/ 867600 w 867240"/>
                <a:gd name="textAreaTop" fmla="*/ 0 h 867240"/>
                <a:gd name="textAreaBottom" fmla="*/ 867600 h 867240"/>
              </a:gdLst>
              <a:ahLst/>
              <a:cxnLst/>
              <a:rect l="textAreaLeft" t="textAreaTop" r="textAreaRight" b="textAreaBottom"/>
              <a:pathLst>
                <a:path w="1156974" h="1156974">
                  <a:moveTo>
                    <a:pt x="0" y="0"/>
                  </a:moveTo>
                  <a:lnTo>
                    <a:pt x="1156974" y="0"/>
                  </a:lnTo>
                  <a:lnTo>
                    <a:pt x="1156974" y="1156974"/>
                  </a:lnTo>
                  <a:lnTo>
                    <a:pt x="0" y="1156974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7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5" name="Freeform 11"/>
            <p:cNvSpPr/>
            <p:nvPr/>
          </p:nvSpPr>
          <p:spPr>
            <a:xfrm>
              <a:off x="745560" y="0"/>
              <a:ext cx="1278720" cy="1278720"/>
            </a:xfrm>
            <a:custGeom>
              <a:avLst/>
              <a:gdLst>
                <a:gd name="textAreaLeft" fmla="*/ 0 w 1278720"/>
                <a:gd name="textAreaRight" fmla="*/ 1279080 w 1278720"/>
                <a:gd name="textAreaTop" fmla="*/ 0 h 1278720"/>
                <a:gd name="textAreaBottom" fmla="*/ 1279080 h 1278720"/>
              </a:gdLst>
              <a:ahLst/>
              <a:cxnLst/>
              <a:rect l="textAreaLeft" t="textAreaTop" r="textAreaRight" b="textAreaBottom"/>
              <a:pathLst>
                <a:path w="1705679" h="1705679">
                  <a:moveTo>
                    <a:pt x="0" y="0"/>
                  </a:moveTo>
                  <a:lnTo>
                    <a:pt x="1705679" y="0"/>
                  </a:lnTo>
                  <a:lnTo>
                    <a:pt x="1705679" y="1705679"/>
                  </a:lnTo>
                  <a:lnTo>
                    <a:pt x="0" y="1705679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8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3d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2"/>
          <p:cNvSpPr/>
          <p:nvPr/>
        </p:nvSpPr>
        <p:spPr>
          <a:xfrm>
            <a:off x="-2676600" y="4789080"/>
            <a:ext cx="9005400" cy="8937720"/>
          </a:xfrm>
          <a:custGeom>
            <a:avLst/>
            <a:gdLst>
              <a:gd name="textAreaLeft" fmla="*/ 0 w 9005400"/>
              <a:gd name="textAreaRight" fmla="*/ 9005760 w 9005400"/>
              <a:gd name="textAreaTop" fmla="*/ 0 h 8937720"/>
              <a:gd name="textAreaBottom" fmla="*/ 8938080 h 8937720"/>
            </a:gdLst>
            <a:ahLst/>
            <a:cxnLst/>
            <a:rect l="textAreaLeft" t="textAreaTop" r="textAreaRight" b="textAreaBottom"/>
            <a:pathLst>
              <a:path w="9005670" h="8938127">
                <a:moveTo>
                  <a:pt x="0" y="0"/>
                </a:moveTo>
                <a:lnTo>
                  <a:pt x="9005670" y="0"/>
                </a:lnTo>
                <a:lnTo>
                  <a:pt x="9005670" y="8938128"/>
                </a:lnTo>
                <a:lnTo>
                  <a:pt x="0" y="893812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>
              <a:alphaModFix amt="80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" name="Freeform 3"/>
          <p:cNvSpPr/>
          <p:nvPr/>
        </p:nvSpPr>
        <p:spPr>
          <a:xfrm flipH="1">
            <a:off x="-104040" y="-2971800"/>
            <a:ext cx="18495360" cy="13258440"/>
          </a:xfrm>
          <a:custGeom>
            <a:avLst/>
            <a:gdLst>
              <a:gd name="textAreaLeft" fmla="*/ 360 w 18495360"/>
              <a:gd name="textAreaRight" fmla="*/ 18496080 w 18495360"/>
              <a:gd name="textAreaTop" fmla="*/ 0 h 13258440"/>
              <a:gd name="textAreaBottom" fmla="*/ 13258800 h 13258440"/>
            </a:gdLst>
            <a:ahLst/>
            <a:cxnLst/>
            <a:rect l="textAreaLeft" t="textAreaTop" r="textAreaRight" b="textAreaBottom"/>
            <a:pathLst>
              <a:path w="18495816" h="13258800">
                <a:moveTo>
                  <a:pt x="18495816" y="0"/>
                </a:moveTo>
                <a:lnTo>
                  <a:pt x="0" y="0"/>
                </a:lnTo>
                <a:lnTo>
                  <a:pt x="0" y="13258800"/>
                </a:lnTo>
                <a:lnTo>
                  <a:pt x="18495816" y="13258800"/>
                </a:lnTo>
                <a:lnTo>
                  <a:pt x="18495816" y="0"/>
                </a:lnTo>
                <a:close/>
              </a:path>
            </a:pathLst>
          </a:custGeom>
          <a:blipFill rotWithShape="0">
            <a:blip r:embed="rId2">
              <a:alphaModFix amt="21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" name="Freeform 4"/>
          <p:cNvSpPr/>
          <p:nvPr/>
        </p:nvSpPr>
        <p:spPr>
          <a:xfrm>
            <a:off x="1826280" y="-238680"/>
            <a:ext cx="15432840" cy="15432840"/>
          </a:xfrm>
          <a:custGeom>
            <a:avLst/>
            <a:gdLst>
              <a:gd name="textAreaLeft" fmla="*/ 0 w 15432840"/>
              <a:gd name="textAreaRight" fmla="*/ 15433200 w 15432840"/>
              <a:gd name="textAreaTop" fmla="*/ 0 h 15432840"/>
              <a:gd name="textAreaBottom" fmla="*/ 15433200 h 15432840"/>
            </a:gdLst>
            <a:ahLst/>
            <a:cxnLst/>
            <a:rect l="textAreaLeft" t="textAreaTop" r="textAreaRight" b="textAreaBottom"/>
            <a:pathLst>
              <a:path w="15433164" h="15433164">
                <a:moveTo>
                  <a:pt x="0" y="0"/>
                </a:moveTo>
                <a:lnTo>
                  <a:pt x="15433164" y="0"/>
                </a:lnTo>
                <a:lnTo>
                  <a:pt x="15433164" y="15433164"/>
                </a:lnTo>
                <a:lnTo>
                  <a:pt x="0" y="1543316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>
              <a:alphaModFix amt="7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9" name="Group 5"/>
          <p:cNvGrpSpPr/>
          <p:nvPr/>
        </p:nvGrpSpPr>
        <p:grpSpPr>
          <a:xfrm>
            <a:off x="-1248120" y="7097040"/>
            <a:ext cx="6853680" cy="3363120"/>
            <a:chOff x="-1248120" y="7097040"/>
            <a:chExt cx="6853680" cy="3363120"/>
          </a:xfrm>
        </p:grpSpPr>
        <p:sp>
          <p:nvSpPr>
            <p:cNvPr id="20" name="Freeform 6"/>
            <p:cNvSpPr/>
            <p:nvPr/>
          </p:nvSpPr>
          <p:spPr>
            <a:xfrm>
              <a:off x="-1248120" y="7721640"/>
              <a:ext cx="6853680" cy="2738520"/>
            </a:xfrm>
            <a:custGeom>
              <a:avLst/>
              <a:gdLst>
                <a:gd name="textAreaLeft" fmla="*/ 0 w 6853680"/>
                <a:gd name="textAreaRight" fmla="*/ 6854040 w 6853680"/>
                <a:gd name="textAreaTop" fmla="*/ 0 h 2738520"/>
                <a:gd name="textAreaBottom" fmla="*/ 2738880 h 2738520"/>
              </a:gdLst>
              <a:ahLst/>
              <a:cxnLst/>
              <a:rect l="textAreaLeft" t="textAreaTop" r="textAreaRight" b="textAreaBottom"/>
              <a:pathLst>
                <a:path w="9138919" h="3651760">
                  <a:moveTo>
                    <a:pt x="0" y="0"/>
                  </a:moveTo>
                  <a:lnTo>
                    <a:pt x="9138919" y="0"/>
                  </a:lnTo>
                  <a:lnTo>
                    <a:pt x="9138919" y="3651760"/>
                  </a:lnTo>
                  <a:lnTo>
                    <a:pt x="0" y="365176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4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" name="Freeform 7"/>
            <p:cNvSpPr/>
            <p:nvPr/>
          </p:nvSpPr>
          <p:spPr>
            <a:xfrm>
              <a:off x="1393560" y="7097040"/>
              <a:ext cx="1570680" cy="1570680"/>
            </a:xfrm>
            <a:custGeom>
              <a:avLst/>
              <a:gdLst>
                <a:gd name="textAreaLeft" fmla="*/ 0 w 1570680"/>
                <a:gd name="textAreaRight" fmla="*/ 1571040 w 1570680"/>
                <a:gd name="textAreaTop" fmla="*/ 0 h 1570680"/>
                <a:gd name="textAreaBottom" fmla="*/ 1571040 h 1570680"/>
              </a:gdLst>
              <a:ahLst/>
              <a:cxnLst/>
              <a:rect l="textAreaLeft" t="textAreaTop" r="textAreaRight" b="textAreaBottom"/>
              <a:pathLst>
                <a:path w="2094583" h="2094583">
                  <a:moveTo>
                    <a:pt x="0" y="0"/>
                  </a:moveTo>
                  <a:lnTo>
                    <a:pt x="2094583" y="0"/>
                  </a:lnTo>
                  <a:lnTo>
                    <a:pt x="2094583" y="2094583"/>
                  </a:lnTo>
                  <a:lnTo>
                    <a:pt x="0" y="2094583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5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2" name="Group 8"/>
          <p:cNvGrpSpPr/>
          <p:nvPr/>
        </p:nvGrpSpPr>
        <p:grpSpPr>
          <a:xfrm>
            <a:off x="239040" y="0"/>
            <a:ext cx="3173760" cy="1415880"/>
            <a:chOff x="239040" y="0"/>
            <a:chExt cx="3173760" cy="1415880"/>
          </a:xfrm>
        </p:grpSpPr>
        <p:sp>
          <p:nvSpPr>
            <p:cNvPr id="23" name="Freeform 9"/>
            <p:cNvSpPr/>
            <p:nvPr/>
          </p:nvSpPr>
          <p:spPr>
            <a:xfrm>
              <a:off x="2185920" y="637560"/>
              <a:ext cx="1226880" cy="415080"/>
            </a:xfrm>
            <a:custGeom>
              <a:avLst/>
              <a:gdLst>
                <a:gd name="textAreaLeft" fmla="*/ 0 w 1226880"/>
                <a:gd name="textAreaRight" fmla="*/ 1227240 w 1226880"/>
                <a:gd name="textAreaTop" fmla="*/ 0 h 415080"/>
                <a:gd name="textAreaBottom" fmla="*/ 415440 h 415080"/>
              </a:gdLst>
              <a:ahLst/>
              <a:cxnLst/>
              <a:rect l="textAreaLeft" t="textAreaTop" r="textAreaRight" b="textAreaBottom"/>
              <a:pathLst>
                <a:path w="1636310" h="553906">
                  <a:moveTo>
                    <a:pt x="0" y="0"/>
                  </a:moveTo>
                  <a:lnTo>
                    <a:pt x="1636310" y="0"/>
                  </a:lnTo>
                  <a:lnTo>
                    <a:pt x="1636310" y="553906"/>
                  </a:lnTo>
                  <a:lnTo>
                    <a:pt x="0" y="553906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6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" name="Freeform 10"/>
            <p:cNvSpPr/>
            <p:nvPr/>
          </p:nvSpPr>
          <p:spPr>
            <a:xfrm>
              <a:off x="239040" y="548640"/>
              <a:ext cx="867240" cy="867240"/>
            </a:xfrm>
            <a:custGeom>
              <a:avLst/>
              <a:gdLst>
                <a:gd name="textAreaLeft" fmla="*/ 0 w 867240"/>
                <a:gd name="textAreaRight" fmla="*/ 867600 w 867240"/>
                <a:gd name="textAreaTop" fmla="*/ 0 h 867240"/>
                <a:gd name="textAreaBottom" fmla="*/ 867600 h 867240"/>
              </a:gdLst>
              <a:ahLst/>
              <a:cxnLst/>
              <a:rect l="textAreaLeft" t="textAreaTop" r="textAreaRight" b="textAreaBottom"/>
              <a:pathLst>
                <a:path w="1156974" h="1156974">
                  <a:moveTo>
                    <a:pt x="0" y="0"/>
                  </a:moveTo>
                  <a:lnTo>
                    <a:pt x="1156974" y="0"/>
                  </a:lnTo>
                  <a:lnTo>
                    <a:pt x="1156974" y="1156974"/>
                  </a:lnTo>
                  <a:lnTo>
                    <a:pt x="0" y="1156974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7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" name="Freeform 11"/>
            <p:cNvSpPr/>
            <p:nvPr/>
          </p:nvSpPr>
          <p:spPr>
            <a:xfrm>
              <a:off x="745560" y="0"/>
              <a:ext cx="1278720" cy="1278720"/>
            </a:xfrm>
            <a:custGeom>
              <a:avLst/>
              <a:gdLst>
                <a:gd name="textAreaLeft" fmla="*/ 0 w 1278720"/>
                <a:gd name="textAreaRight" fmla="*/ 1279080 w 1278720"/>
                <a:gd name="textAreaTop" fmla="*/ 0 h 1278720"/>
                <a:gd name="textAreaBottom" fmla="*/ 1279080 h 1278720"/>
              </a:gdLst>
              <a:ahLst/>
              <a:cxnLst/>
              <a:rect l="textAreaLeft" t="textAreaTop" r="textAreaRight" b="textAreaBottom"/>
              <a:pathLst>
                <a:path w="1705679" h="1705679">
                  <a:moveTo>
                    <a:pt x="0" y="0"/>
                  </a:moveTo>
                  <a:lnTo>
                    <a:pt x="1705679" y="0"/>
                  </a:lnTo>
                  <a:lnTo>
                    <a:pt x="1705679" y="1705679"/>
                  </a:lnTo>
                  <a:lnTo>
                    <a:pt x="0" y="1705679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8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3d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Freeform 2"/>
          <p:cNvSpPr/>
          <p:nvPr/>
        </p:nvSpPr>
        <p:spPr>
          <a:xfrm>
            <a:off x="-2676600" y="4789080"/>
            <a:ext cx="9005400" cy="8937720"/>
          </a:xfrm>
          <a:custGeom>
            <a:avLst/>
            <a:gdLst>
              <a:gd name="textAreaLeft" fmla="*/ 0 w 9005400"/>
              <a:gd name="textAreaRight" fmla="*/ 9005760 w 9005400"/>
              <a:gd name="textAreaTop" fmla="*/ 0 h 8937720"/>
              <a:gd name="textAreaBottom" fmla="*/ 8938080 h 8937720"/>
            </a:gdLst>
            <a:ahLst/>
            <a:cxnLst/>
            <a:rect l="textAreaLeft" t="textAreaTop" r="textAreaRight" b="textAreaBottom"/>
            <a:pathLst>
              <a:path w="9005670" h="8938127">
                <a:moveTo>
                  <a:pt x="0" y="0"/>
                </a:moveTo>
                <a:lnTo>
                  <a:pt x="9005670" y="0"/>
                </a:lnTo>
                <a:lnTo>
                  <a:pt x="9005670" y="8938128"/>
                </a:lnTo>
                <a:lnTo>
                  <a:pt x="0" y="893812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>
              <a:alphaModFix amt="80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7" name="Freeform 3"/>
          <p:cNvSpPr/>
          <p:nvPr/>
        </p:nvSpPr>
        <p:spPr>
          <a:xfrm flipH="1">
            <a:off x="-104040" y="-2971800"/>
            <a:ext cx="18495360" cy="13258440"/>
          </a:xfrm>
          <a:custGeom>
            <a:avLst/>
            <a:gdLst>
              <a:gd name="textAreaLeft" fmla="*/ 360 w 18495360"/>
              <a:gd name="textAreaRight" fmla="*/ 18496080 w 18495360"/>
              <a:gd name="textAreaTop" fmla="*/ 0 h 13258440"/>
              <a:gd name="textAreaBottom" fmla="*/ 13258800 h 13258440"/>
            </a:gdLst>
            <a:ahLst/>
            <a:cxnLst/>
            <a:rect l="textAreaLeft" t="textAreaTop" r="textAreaRight" b="textAreaBottom"/>
            <a:pathLst>
              <a:path w="18495816" h="13258800">
                <a:moveTo>
                  <a:pt x="18495816" y="0"/>
                </a:moveTo>
                <a:lnTo>
                  <a:pt x="0" y="0"/>
                </a:lnTo>
                <a:lnTo>
                  <a:pt x="0" y="13258800"/>
                </a:lnTo>
                <a:lnTo>
                  <a:pt x="18495816" y="13258800"/>
                </a:lnTo>
                <a:lnTo>
                  <a:pt x="18495816" y="0"/>
                </a:lnTo>
                <a:close/>
              </a:path>
            </a:pathLst>
          </a:custGeom>
          <a:blipFill rotWithShape="0">
            <a:blip r:embed="rId2">
              <a:alphaModFix amt="21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8" name="Freeform 4"/>
          <p:cNvSpPr/>
          <p:nvPr/>
        </p:nvSpPr>
        <p:spPr>
          <a:xfrm>
            <a:off x="1826280" y="-238680"/>
            <a:ext cx="15432840" cy="15432840"/>
          </a:xfrm>
          <a:custGeom>
            <a:avLst/>
            <a:gdLst>
              <a:gd name="textAreaLeft" fmla="*/ 0 w 15432840"/>
              <a:gd name="textAreaRight" fmla="*/ 15433200 w 15432840"/>
              <a:gd name="textAreaTop" fmla="*/ 0 h 15432840"/>
              <a:gd name="textAreaBottom" fmla="*/ 15433200 h 15432840"/>
            </a:gdLst>
            <a:ahLst/>
            <a:cxnLst/>
            <a:rect l="textAreaLeft" t="textAreaTop" r="textAreaRight" b="textAreaBottom"/>
            <a:pathLst>
              <a:path w="15433164" h="15433164">
                <a:moveTo>
                  <a:pt x="0" y="0"/>
                </a:moveTo>
                <a:lnTo>
                  <a:pt x="15433164" y="0"/>
                </a:lnTo>
                <a:lnTo>
                  <a:pt x="15433164" y="15433164"/>
                </a:lnTo>
                <a:lnTo>
                  <a:pt x="0" y="1543316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>
              <a:alphaModFix amt="7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99" name="Group 5"/>
          <p:cNvGrpSpPr/>
          <p:nvPr/>
        </p:nvGrpSpPr>
        <p:grpSpPr>
          <a:xfrm>
            <a:off x="-1248120" y="7097040"/>
            <a:ext cx="6853680" cy="3363120"/>
            <a:chOff x="-1248120" y="7097040"/>
            <a:chExt cx="6853680" cy="3363120"/>
          </a:xfrm>
        </p:grpSpPr>
        <p:sp>
          <p:nvSpPr>
            <p:cNvPr id="200" name="Freeform 6"/>
            <p:cNvSpPr/>
            <p:nvPr/>
          </p:nvSpPr>
          <p:spPr>
            <a:xfrm>
              <a:off x="-1248120" y="7721640"/>
              <a:ext cx="6853680" cy="2738520"/>
            </a:xfrm>
            <a:custGeom>
              <a:avLst/>
              <a:gdLst>
                <a:gd name="textAreaLeft" fmla="*/ 0 w 6853680"/>
                <a:gd name="textAreaRight" fmla="*/ 6854040 w 6853680"/>
                <a:gd name="textAreaTop" fmla="*/ 0 h 2738520"/>
                <a:gd name="textAreaBottom" fmla="*/ 2738880 h 2738520"/>
              </a:gdLst>
              <a:ahLst/>
              <a:cxnLst/>
              <a:rect l="textAreaLeft" t="textAreaTop" r="textAreaRight" b="textAreaBottom"/>
              <a:pathLst>
                <a:path w="9138919" h="3651760">
                  <a:moveTo>
                    <a:pt x="0" y="0"/>
                  </a:moveTo>
                  <a:lnTo>
                    <a:pt x="9138919" y="0"/>
                  </a:lnTo>
                  <a:lnTo>
                    <a:pt x="9138919" y="3651760"/>
                  </a:lnTo>
                  <a:lnTo>
                    <a:pt x="0" y="365176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4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1" name="Freeform 7"/>
            <p:cNvSpPr/>
            <p:nvPr/>
          </p:nvSpPr>
          <p:spPr>
            <a:xfrm>
              <a:off x="1393560" y="7097040"/>
              <a:ext cx="1570680" cy="1570680"/>
            </a:xfrm>
            <a:custGeom>
              <a:avLst/>
              <a:gdLst>
                <a:gd name="textAreaLeft" fmla="*/ 0 w 1570680"/>
                <a:gd name="textAreaRight" fmla="*/ 1571040 w 1570680"/>
                <a:gd name="textAreaTop" fmla="*/ 0 h 1570680"/>
                <a:gd name="textAreaBottom" fmla="*/ 1571040 h 1570680"/>
              </a:gdLst>
              <a:ahLst/>
              <a:cxnLst/>
              <a:rect l="textAreaLeft" t="textAreaTop" r="textAreaRight" b="textAreaBottom"/>
              <a:pathLst>
                <a:path w="2094583" h="2094583">
                  <a:moveTo>
                    <a:pt x="0" y="0"/>
                  </a:moveTo>
                  <a:lnTo>
                    <a:pt x="2094583" y="0"/>
                  </a:lnTo>
                  <a:lnTo>
                    <a:pt x="2094583" y="2094583"/>
                  </a:lnTo>
                  <a:lnTo>
                    <a:pt x="0" y="2094583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5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02" name="Group 8"/>
          <p:cNvGrpSpPr/>
          <p:nvPr/>
        </p:nvGrpSpPr>
        <p:grpSpPr>
          <a:xfrm>
            <a:off x="239040" y="0"/>
            <a:ext cx="3173760" cy="1415880"/>
            <a:chOff x="239040" y="0"/>
            <a:chExt cx="3173760" cy="1415880"/>
          </a:xfrm>
        </p:grpSpPr>
        <p:sp>
          <p:nvSpPr>
            <p:cNvPr id="203" name="Freeform 9"/>
            <p:cNvSpPr/>
            <p:nvPr/>
          </p:nvSpPr>
          <p:spPr>
            <a:xfrm>
              <a:off x="2185920" y="637560"/>
              <a:ext cx="1226880" cy="415080"/>
            </a:xfrm>
            <a:custGeom>
              <a:avLst/>
              <a:gdLst>
                <a:gd name="textAreaLeft" fmla="*/ 0 w 1226880"/>
                <a:gd name="textAreaRight" fmla="*/ 1227240 w 1226880"/>
                <a:gd name="textAreaTop" fmla="*/ 0 h 415080"/>
                <a:gd name="textAreaBottom" fmla="*/ 415440 h 415080"/>
              </a:gdLst>
              <a:ahLst/>
              <a:cxnLst/>
              <a:rect l="textAreaLeft" t="textAreaTop" r="textAreaRight" b="textAreaBottom"/>
              <a:pathLst>
                <a:path w="1636310" h="553906">
                  <a:moveTo>
                    <a:pt x="0" y="0"/>
                  </a:moveTo>
                  <a:lnTo>
                    <a:pt x="1636310" y="0"/>
                  </a:lnTo>
                  <a:lnTo>
                    <a:pt x="1636310" y="553906"/>
                  </a:lnTo>
                  <a:lnTo>
                    <a:pt x="0" y="553906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6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4" name="Freeform 10"/>
            <p:cNvSpPr/>
            <p:nvPr/>
          </p:nvSpPr>
          <p:spPr>
            <a:xfrm>
              <a:off x="239040" y="548640"/>
              <a:ext cx="867240" cy="867240"/>
            </a:xfrm>
            <a:custGeom>
              <a:avLst/>
              <a:gdLst>
                <a:gd name="textAreaLeft" fmla="*/ 0 w 867240"/>
                <a:gd name="textAreaRight" fmla="*/ 867600 w 867240"/>
                <a:gd name="textAreaTop" fmla="*/ 0 h 867240"/>
                <a:gd name="textAreaBottom" fmla="*/ 867600 h 867240"/>
              </a:gdLst>
              <a:ahLst/>
              <a:cxnLst/>
              <a:rect l="textAreaLeft" t="textAreaTop" r="textAreaRight" b="textAreaBottom"/>
              <a:pathLst>
                <a:path w="1156974" h="1156974">
                  <a:moveTo>
                    <a:pt x="0" y="0"/>
                  </a:moveTo>
                  <a:lnTo>
                    <a:pt x="1156974" y="0"/>
                  </a:lnTo>
                  <a:lnTo>
                    <a:pt x="1156974" y="1156974"/>
                  </a:lnTo>
                  <a:lnTo>
                    <a:pt x="0" y="1156974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7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5" name="Freeform 11"/>
            <p:cNvSpPr/>
            <p:nvPr/>
          </p:nvSpPr>
          <p:spPr>
            <a:xfrm>
              <a:off x="745560" y="0"/>
              <a:ext cx="1278720" cy="1278720"/>
            </a:xfrm>
            <a:custGeom>
              <a:avLst/>
              <a:gdLst>
                <a:gd name="textAreaLeft" fmla="*/ 0 w 1278720"/>
                <a:gd name="textAreaRight" fmla="*/ 1279080 w 1278720"/>
                <a:gd name="textAreaTop" fmla="*/ 0 h 1278720"/>
                <a:gd name="textAreaBottom" fmla="*/ 1279080 h 1278720"/>
              </a:gdLst>
              <a:ahLst/>
              <a:cxnLst/>
              <a:rect l="textAreaLeft" t="textAreaTop" r="textAreaRight" b="textAreaBottom"/>
              <a:pathLst>
                <a:path w="1705679" h="1705679">
                  <a:moveTo>
                    <a:pt x="0" y="0"/>
                  </a:moveTo>
                  <a:lnTo>
                    <a:pt x="1705679" y="0"/>
                  </a:lnTo>
                  <a:lnTo>
                    <a:pt x="1705679" y="1705679"/>
                  </a:lnTo>
                  <a:lnTo>
                    <a:pt x="0" y="1705679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8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3d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"/>
          <p:cNvSpPr/>
          <p:nvPr/>
        </p:nvSpPr>
        <p:spPr>
          <a:xfrm>
            <a:off x="-2676600" y="4789080"/>
            <a:ext cx="9005400" cy="8937720"/>
          </a:xfrm>
          <a:custGeom>
            <a:avLst/>
            <a:gdLst>
              <a:gd name="textAreaLeft" fmla="*/ 0 w 9005400"/>
              <a:gd name="textAreaRight" fmla="*/ 9005760 w 9005400"/>
              <a:gd name="textAreaTop" fmla="*/ 0 h 8937720"/>
              <a:gd name="textAreaBottom" fmla="*/ 8938080 h 8937720"/>
            </a:gdLst>
            <a:ahLst/>
            <a:cxnLst/>
            <a:rect l="textAreaLeft" t="textAreaTop" r="textAreaRight" b="textAreaBottom"/>
            <a:pathLst>
              <a:path w="9005670" h="8938127">
                <a:moveTo>
                  <a:pt x="0" y="0"/>
                </a:moveTo>
                <a:lnTo>
                  <a:pt x="9005670" y="0"/>
                </a:lnTo>
                <a:lnTo>
                  <a:pt x="9005670" y="8938128"/>
                </a:lnTo>
                <a:lnTo>
                  <a:pt x="0" y="893812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>
              <a:alphaModFix amt="80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" name="Freeform 3"/>
          <p:cNvSpPr/>
          <p:nvPr/>
        </p:nvSpPr>
        <p:spPr>
          <a:xfrm flipH="1">
            <a:off x="-104040" y="-2971800"/>
            <a:ext cx="18495360" cy="13258440"/>
          </a:xfrm>
          <a:custGeom>
            <a:avLst/>
            <a:gdLst>
              <a:gd name="textAreaLeft" fmla="*/ 360 w 18495360"/>
              <a:gd name="textAreaRight" fmla="*/ 18496080 w 18495360"/>
              <a:gd name="textAreaTop" fmla="*/ 0 h 13258440"/>
              <a:gd name="textAreaBottom" fmla="*/ 13258800 h 13258440"/>
            </a:gdLst>
            <a:ahLst/>
            <a:cxnLst/>
            <a:rect l="textAreaLeft" t="textAreaTop" r="textAreaRight" b="textAreaBottom"/>
            <a:pathLst>
              <a:path w="18495816" h="13258800">
                <a:moveTo>
                  <a:pt x="18495816" y="0"/>
                </a:moveTo>
                <a:lnTo>
                  <a:pt x="0" y="0"/>
                </a:lnTo>
                <a:lnTo>
                  <a:pt x="0" y="13258800"/>
                </a:lnTo>
                <a:lnTo>
                  <a:pt x="18495816" y="13258800"/>
                </a:lnTo>
                <a:lnTo>
                  <a:pt x="18495816" y="0"/>
                </a:lnTo>
                <a:close/>
              </a:path>
            </a:pathLst>
          </a:custGeom>
          <a:blipFill rotWithShape="0">
            <a:blip r:embed="rId2">
              <a:alphaModFix amt="21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" name="Freeform 4"/>
          <p:cNvSpPr/>
          <p:nvPr/>
        </p:nvSpPr>
        <p:spPr>
          <a:xfrm>
            <a:off x="1826280" y="-238680"/>
            <a:ext cx="15432840" cy="15432840"/>
          </a:xfrm>
          <a:custGeom>
            <a:avLst/>
            <a:gdLst>
              <a:gd name="textAreaLeft" fmla="*/ 0 w 15432840"/>
              <a:gd name="textAreaRight" fmla="*/ 15433200 w 15432840"/>
              <a:gd name="textAreaTop" fmla="*/ 0 h 15432840"/>
              <a:gd name="textAreaBottom" fmla="*/ 15433200 h 15432840"/>
            </a:gdLst>
            <a:ahLst/>
            <a:cxnLst/>
            <a:rect l="textAreaLeft" t="textAreaTop" r="textAreaRight" b="textAreaBottom"/>
            <a:pathLst>
              <a:path w="15433164" h="15433164">
                <a:moveTo>
                  <a:pt x="0" y="0"/>
                </a:moveTo>
                <a:lnTo>
                  <a:pt x="15433164" y="0"/>
                </a:lnTo>
                <a:lnTo>
                  <a:pt x="15433164" y="15433164"/>
                </a:lnTo>
                <a:lnTo>
                  <a:pt x="0" y="1543316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>
              <a:alphaModFix amt="7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9" name="Group 5"/>
          <p:cNvGrpSpPr/>
          <p:nvPr/>
        </p:nvGrpSpPr>
        <p:grpSpPr>
          <a:xfrm>
            <a:off x="-1248120" y="7097040"/>
            <a:ext cx="6853680" cy="3363120"/>
            <a:chOff x="-1248120" y="7097040"/>
            <a:chExt cx="6853680" cy="3363120"/>
          </a:xfrm>
        </p:grpSpPr>
        <p:sp>
          <p:nvSpPr>
            <p:cNvPr id="30" name="Freeform 6"/>
            <p:cNvSpPr/>
            <p:nvPr/>
          </p:nvSpPr>
          <p:spPr>
            <a:xfrm>
              <a:off x="-1248120" y="7721640"/>
              <a:ext cx="6853680" cy="2738520"/>
            </a:xfrm>
            <a:custGeom>
              <a:avLst/>
              <a:gdLst>
                <a:gd name="textAreaLeft" fmla="*/ 0 w 6853680"/>
                <a:gd name="textAreaRight" fmla="*/ 6854040 w 6853680"/>
                <a:gd name="textAreaTop" fmla="*/ 0 h 2738520"/>
                <a:gd name="textAreaBottom" fmla="*/ 2738880 h 2738520"/>
              </a:gdLst>
              <a:ahLst/>
              <a:cxnLst/>
              <a:rect l="textAreaLeft" t="textAreaTop" r="textAreaRight" b="textAreaBottom"/>
              <a:pathLst>
                <a:path w="9138919" h="3651760">
                  <a:moveTo>
                    <a:pt x="0" y="0"/>
                  </a:moveTo>
                  <a:lnTo>
                    <a:pt x="9138919" y="0"/>
                  </a:lnTo>
                  <a:lnTo>
                    <a:pt x="9138919" y="3651760"/>
                  </a:lnTo>
                  <a:lnTo>
                    <a:pt x="0" y="365176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4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" name="Freeform 7"/>
            <p:cNvSpPr/>
            <p:nvPr/>
          </p:nvSpPr>
          <p:spPr>
            <a:xfrm>
              <a:off x="1393560" y="7097040"/>
              <a:ext cx="1570680" cy="1570680"/>
            </a:xfrm>
            <a:custGeom>
              <a:avLst/>
              <a:gdLst>
                <a:gd name="textAreaLeft" fmla="*/ 0 w 1570680"/>
                <a:gd name="textAreaRight" fmla="*/ 1571040 w 1570680"/>
                <a:gd name="textAreaTop" fmla="*/ 0 h 1570680"/>
                <a:gd name="textAreaBottom" fmla="*/ 1571040 h 1570680"/>
              </a:gdLst>
              <a:ahLst/>
              <a:cxnLst/>
              <a:rect l="textAreaLeft" t="textAreaTop" r="textAreaRight" b="textAreaBottom"/>
              <a:pathLst>
                <a:path w="2094583" h="2094583">
                  <a:moveTo>
                    <a:pt x="0" y="0"/>
                  </a:moveTo>
                  <a:lnTo>
                    <a:pt x="2094583" y="0"/>
                  </a:lnTo>
                  <a:lnTo>
                    <a:pt x="2094583" y="2094583"/>
                  </a:lnTo>
                  <a:lnTo>
                    <a:pt x="0" y="2094583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5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2" name="Group 8"/>
          <p:cNvGrpSpPr/>
          <p:nvPr/>
        </p:nvGrpSpPr>
        <p:grpSpPr>
          <a:xfrm>
            <a:off x="239040" y="0"/>
            <a:ext cx="3173760" cy="1415880"/>
            <a:chOff x="239040" y="0"/>
            <a:chExt cx="3173760" cy="1415880"/>
          </a:xfrm>
        </p:grpSpPr>
        <p:sp>
          <p:nvSpPr>
            <p:cNvPr id="33" name="Freeform 9"/>
            <p:cNvSpPr/>
            <p:nvPr/>
          </p:nvSpPr>
          <p:spPr>
            <a:xfrm>
              <a:off x="2185920" y="637560"/>
              <a:ext cx="1226880" cy="415080"/>
            </a:xfrm>
            <a:custGeom>
              <a:avLst/>
              <a:gdLst>
                <a:gd name="textAreaLeft" fmla="*/ 0 w 1226880"/>
                <a:gd name="textAreaRight" fmla="*/ 1227240 w 1226880"/>
                <a:gd name="textAreaTop" fmla="*/ 0 h 415080"/>
                <a:gd name="textAreaBottom" fmla="*/ 415440 h 415080"/>
              </a:gdLst>
              <a:ahLst/>
              <a:cxnLst/>
              <a:rect l="textAreaLeft" t="textAreaTop" r="textAreaRight" b="textAreaBottom"/>
              <a:pathLst>
                <a:path w="1636310" h="553906">
                  <a:moveTo>
                    <a:pt x="0" y="0"/>
                  </a:moveTo>
                  <a:lnTo>
                    <a:pt x="1636310" y="0"/>
                  </a:lnTo>
                  <a:lnTo>
                    <a:pt x="1636310" y="553906"/>
                  </a:lnTo>
                  <a:lnTo>
                    <a:pt x="0" y="553906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6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" name="Freeform 10"/>
            <p:cNvSpPr/>
            <p:nvPr/>
          </p:nvSpPr>
          <p:spPr>
            <a:xfrm>
              <a:off x="239040" y="548640"/>
              <a:ext cx="867240" cy="867240"/>
            </a:xfrm>
            <a:custGeom>
              <a:avLst/>
              <a:gdLst>
                <a:gd name="textAreaLeft" fmla="*/ 0 w 867240"/>
                <a:gd name="textAreaRight" fmla="*/ 867600 w 867240"/>
                <a:gd name="textAreaTop" fmla="*/ 0 h 867240"/>
                <a:gd name="textAreaBottom" fmla="*/ 867600 h 867240"/>
              </a:gdLst>
              <a:ahLst/>
              <a:cxnLst/>
              <a:rect l="textAreaLeft" t="textAreaTop" r="textAreaRight" b="textAreaBottom"/>
              <a:pathLst>
                <a:path w="1156974" h="1156974">
                  <a:moveTo>
                    <a:pt x="0" y="0"/>
                  </a:moveTo>
                  <a:lnTo>
                    <a:pt x="1156974" y="0"/>
                  </a:lnTo>
                  <a:lnTo>
                    <a:pt x="1156974" y="1156974"/>
                  </a:lnTo>
                  <a:lnTo>
                    <a:pt x="0" y="1156974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7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" name="Freeform 11"/>
            <p:cNvSpPr/>
            <p:nvPr/>
          </p:nvSpPr>
          <p:spPr>
            <a:xfrm>
              <a:off x="745560" y="0"/>
              <a:ext cx="1278720" cy="1278720"/>
            </a:xfrm>
            <a:custGeom>
              <a:avLst/>
              <a:gdLst>
                <a:gd name="textAreaLeft" fmla="*/ 0 w 1278720"/>
                <a:gd name="textAreaRight" fmla="*/ 1279080 w 1278720"/>
                <a:gd name="textAreaTop" fmla="*/ 0 h 1278720"/>
                <a:gd name="textAreaBottom" fmla="*/ 1279080 h 1278720"/>
              </a:gdLst>
              <a:ahLst/>
              <a:cxnLst/>
              <a:rect l="textAreaLeft" t="textAreaTop" r="textAreaRight" b="textAreaBottom"/>
              <a:pathLst>
                <a:path w="1705679" h="1705679">
                  <a:moveTo>
                    <a:pt x="0" y="0"/>
                  </a:moveTo>
                  <a:lnTo>
                    <a:pt x="1705679" y="0"/>
                  </a:lnTo>
                  <a:lnTo>
                    <a:pt x="1705679" y="1705679"/>
                  </a:lnTo>
                  <a:lnTo>
                    <a:pt x="0" y="1705679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8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3d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2"/>
          <p:cNvSpPr/>
          <p:nvPr/>
        </p:nvSpPr>
        <p:spPr>
          <a:xfrm>
            <a:off x="-2676600" y="4789080"/>
            <a:ext cx="9005400" cy="8937720"/>
          </a:xfrm>
          <a:custGeom>
            <a:avLst/>
            <a:gdLst>
              <a:gd name="textAreaLeft" fmla="*/ 0 w 9005400"/>
              <a:gd name="textAreaRight" fmla="*/ 9005760 w 9005400"/>
              <a:gd name="textAreaTop" fmla="*/ 0 h 8937720"/>
              <a:gd name="textAreaBottom" fmla="*/ 8938080 h 8937720"/>
            </a:gdLst>
            <a:ahLst/>
            <a:cxnLst/>
            <a:rect l="textAreaLeft" t="textAreaTop" r="textAreaRight" b="textAreaBottom"/>
            <a:pathLst>
              <a:path w="9005670" h="8938127">
                <a:moveTo>
                  <a:pt x="0" y="0"/>
                </a:moveTo>
                <a:lnTo>
                  <a:pt x="9005670" y="0"/>
                </a:lnTo>
                <a:lnTo>
                  <a:pt x="9005670" y="8938128"/>
                </a:lnTo>
                <a:lnTo>
                  <a:pt x="0" y="893812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>
              <a:alphaModFix amt="80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" name="Freeform 3"/>
          <p:cNvSpPr/>
          <p:nvPr/>
        </p:nvSpPr>
        <p:spPr>
          <a:xfrm flipH="1">
            <a:off x="-104040" y="-2971800"/>
            <a:ext cx="18495360" cy="13258440"/>
          </a:xfrm>
          <a:custGeom>
            <a:avLst/>
            <a:gdLst>
              <a:gd name="textAreaLeft" fmla="*/ 360 w 18495360"/>
              <a:gd name="textAreaRight" fmla="*/ 18496080 w 18495360"/>
              <a:gd name="textAreaTop" fmla="*/ 0 h 13258440"/>
              <a:gd name="textAreaBottom" fmla="*/ 13258800 h 13258440"/>
            </a:gdLst>
            <a:ahLst/>
            <a:cxnLst/>
            <a:rect l="textAreaLeft" t="textAreaTop" r="textAreaRight" b="textAreaBottom"/>
            <a:pathLst>
              <a:path w="18495816" h="13258800">
                <a:moveTo>
                  <a:pt x="18495816" y="0"/>
                </a:moveTo>
                <a:lnTo>
                  <a:pt x="0" y="0"/>
                </a:lnTo>
                <a:lnTo>
                  <a:pt x="0" y="13258800"/>
                </a:lnTo>
                <a:lnTo>
                  <a:pt x="18495816" y="13258800"/>
                </a:lnTo>
                <a:lnTo>
                  <a:pt x="18495816" y="0"/>
                </a:lnTo>
                <a:close/>
              </a:path>
            </a:pathLst>
          </a:custGeom>
          <a:blipFill rotWithShape="0">
            <a:blip r:embed="rId2">
              <a:alphaModFix amt="21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" name="Freeform 4"/>
          <p:cNvSpPr/>
          <p:nvPr/>
        </p:nvSpPr>
        <p:spPr>
          <a:xfrm>
            <a:off x="1826280" y="-238680"/>
            <a:ext cx="15432840" cy="15432840"/>
          </a:xfrm>
          <a:custGeom>
            <a:avLst/>
            <a:gdLst>
              <a:gd name="textAreaLeft" fmla="*/ 0 w 15432840"/>
              <a:gd name="textAreaRight" fmla="*/ 15433200 w 15432840"/>
              <a:gd name="textAreaTop" fmla="*/ 0 h 15432840"/>
              <a:gd name="textAreaBottom" fmla="*/ 15433200 h 15432840"/>
            </a:gdLst>
            <a:ahLst/>
            <a:cxnLst/>
            <a:rect l="textAreaLeft" t="textAreaTop" r="textAreaRight" b="textAreaBottom"/>
            <a:pathLst>
              <a:path w="15433164" h="15433164">
                <a:moveTo>
                  <a:pt x="0" y="0"/>
                </a:moveTo>
                <a:lnTo>
                  <a:pt x="15433164" y="0"/>
                </a:lnTo>
                <a:lnTo>
                  <a:pt x="15433164" y="15433164"/>
                </a:lnTo>
                <a:lnTo>
                  <a:pt x="0" y="1543316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>
              <a:alphaModFix amt="7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39" name="Group 5"/>
          <p:cNvGrpSpPr/>
          <p:nvPr/>
        </p:nvGrpSpPr>
        <p:grpSpPr>
          <a:xfrm>
            <a:off x="-1248120" y="7097040"/>
            <a:ext cx="6853680" cy="3363120"/>
            <a:chOff x="-1248120" y="7097040"/>
            <a:chExt cx="6853680" cy="3363120"/>
          </a:xfrm>
        </p:grpSpPr>
        <p:sp>
          <p:nvSpPr>
            <p:cNvPr id="40" name="Freeform 6"/>
            <p:cNvSpPr/>
            <p:nvPr/>
          </p:nvSpPr>
          <p:spPr>
            <a:xfrm>
              <a:off x="-1248120" y="7721640"/>
              <a:ext cx="6853680" cy="2738520"/>
            </a:xfrm>
            <a:custGeom>
              <a:avLst/>
              <a:gdLst>
                <a:gd name="textAreaLeft" fmla="*/ 0 w 6853680"/>
                <a:gd name="textAreaRight" fmla="*/ 6854040 w 6853680"/>
                <a:gd name="textAreaTop" fmla="*/ 0 h 2738520"/>
                <a:gd name="textAreaBottom" fmla="*/ 2738880 h 2738520"/>
              </a:gdLst>
              <a:ahLst/>
              <a:cxnLst/>
              <a:rect l="textAreaLeft" t="textAreaTop" r="textAreaRight" b="textAreaBottom"/>
              <a:pathLst>
                <a:path w="9138919" h="3651760">
                  <a:moveTo>
                    <a:pt x="0" y="0"/>
                  </a:moveTo>
                  <a:lnTo>
                    <a:pt x="9138919" y="0"/>
                  </a:lnTo>
                  <a:lnTo>
                    <a:pt x="9138919" y="3651760"/>
                  </a:lnTo>
                  <a:lnTo>
                    <a:pt x="0" y="365176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4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" name="Freeform 7"/>
            <p:cNvSpPr/>
            <p:nvPr/>
          </p:nvSpPr>
          <p:spPr>
            <a:xfrm>
              <a:off x="1393560" y="7097040"/>
              <a:ext cx="1570680" cy="1570680"/>
            </a:xfrm>
            <a:custGeom>
              <a:avLst/>
              <a:gdLst>
                <a:gd name="textAreaLeft" fmla="*/ 0 w 1570680"/>
                <a:gd name="textAreaRight" fmla="*/ 1571040 w 1570680"/>
                <a:gd name="textAreaTop" fmla="*/ 0 h 1570680"/>
                <a:gd name="textAreaBottom" fmla="*/ 1571040 h 1570680"/>
              </a:gdLst>
              <a:ahLst/>
              <a:cxnLst/>
              <a:rect l="textAreaLeft" t="textAreaTop" r="textAreaRight" b="textAreaBottom"/>
              <a:pathLst>
                <a:path w="2094583" h="2094583">
                  <a:moveTo>
                    <a:pt x="0" y="0"/>
                  </a:moveTo>
                  <a:lnTo>
                    <a:pt x="2094583" y="0"/>
                  </a:lnTo>
                  <a:lnTo>
                    <a:pt x="2094583" y="2094583"/>
                  </a:lnTo>
                  <a:lnTo>
                    <a:pt x="0" y="2094583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5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42" name="Group 8"/>
          <p:cNvGrpSpPr/>
          <p:nvPr/>
        </p:nvGrpSpPr>
        <p:grpSpPr>
          <a:xfrm>
            <a:off x="239040" y="0"/>
            <a:ext cx="3173760" cy="1415880"/>
            <a:chOff x="239040" y="0"/>
            <a:chExt cx="3173760" cy="1415880"/>
          </a:xfrm>
        </p:grpSpPr>
        <p:sp>
          <p:nvSpPr>
            <p:cNvPr id="43" name="Freeform 9"/>
            <p:cNvSpPr/>
            <p:nvPr/>
          </p:nvSpPr>
          <p:spPr>
            <a:xfrm>
              <a:off x="2185920" y="637560"/>
              <a:ext cx="1226880" cy="415080"/>
            </a:xfrm>
            <a:custGeom>
              <a:avLst/>
              <a:gdLst>
                <a:gd name="textAreaLeft" fmla="*/ 0 w 1226880"/>
                <a:gd name="textAreaRight" fmla="*/ 1227240 w 1226880"/>
                <a:gd name="textAreaTop" fmla="*/ 0 h 415080"/>
                <a:gd name="textAreaBottom" fmla="*/ 415440 h 415080"/>
              </a:gdLst>
              <a:ahLst/>
              <a:cxnLst/>
              <a:rect l="textAreaLeft" t="textAreaTop" r="textAreaRight" b="textAreaBottom"/>
              <a:pathLst>
                <a:path w="1636310" h="553906">
                  <a:moveTo>
                    <a:pt x="0" y="0"/>
                  </a:moveTo>
                  <a:lnTo>
                    <a:pt x="1636310" y="0"/>
                  </a:lnTo>
                  <a:lnTo>
                    <a:pt x="1636310" y="553906"/>
                  </a:lnTo>
                  <a:lnTo>
                    <a:pt x="0" y="553906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6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" name="Freeform 10"/>
            <p:cNvSpPr/>
            <p:nvPr/>
          </p:nvSpPr>
          <p:spPr>
            <a:xfrm>
              <a:off x="239040" y="548640"/>
              <a:ext cx="867240" cy="867240"/>
            </a:xfrm>
            <a:custGeom>
              <a:avLst/>
              <a:gdLst>
                <a:gd name="textAreaLeft" fmla="*/ 0 w 867240"/>
                <a:gd name="textAreaRight" fmla="*/ 867600 w 867240"/>
                <a:gd name="textAreaTop" fmla="*/ 0 h 867240"/>
                <a:gd name="textAreaBottom" fmla="*/ 867600 h 867240"/>
              </a:gdLst>
              <a:ahLst/>
              <a:cxnLst/>
              <a:rect l="textAreaLeft" t="textAreaTop" r="textAreaRight" b="textAreaBottom"/>
              <a:pathLst>
                <a:path w="1156974" h="1156974">
                  <a:moveTo>
                    <a:pt x="0" y="0"/>
                  </a:moveTo>
                  <a:lnTo>
                    <a:pt x="1156974" y="0"/>
                  </a:lnTo>
                  <a:lnTo>
                    <a:pt x="1156974" y="1156974"/>
                  </a:lnTo>
                  <a:lnTo>
                    <a:pt x="0" y="1156974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7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" name="Freeform 11"/>
            <p:cNvSpPr/>
            <p:nvPr/>
          </p:nvSpPr>
          <p:spPr>
            <a:xfrm>
              <a:off x="745560" y="0"/>
              <a:ext cx="1278720" cy="1278720"/>
            </a:xfrm>
            <a:custGeom>
              <a:avLst/>
              <a:gdLst>
                <a:gd name="textAreaLeft" fmla="*/ 0 w 1278720"/>
                <a:gd name="textAreaRight" fmla="*/ 1279080 w 1278720"/>
                <a:gd name="textAreaTop" fmla="*/ 0 h 1278720"/>
                <a:gd name="textAreaBottom" fmla="*/ 1279080 h 1278720"/>
              </a:gdLst>
              <a:ahLst/>
              <a:cxnLst/>
              <a:rect l="textAreaLeft" t="textAreaTop" r="textAreaRight" b="textAreaBottom"/>
              <a:pathLst>
                <a:path w="1705679" h="1705679">
                  <a:moveTo>
                    <a:pt x="0" y="0"/>
                  </a:moveTo>
                  <a:lnTo>
                    <a:pt x="1705679" y="0"/>
                  </a:lnTo>
                  <a:lnTo>
                    <a:pt x="1705679" y="1705679"/>
                  </a:lnTo>
                  <a:lnTo>
                    <a:pt x="0" y="1705679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8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3d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2"/>
          <p:cNvSpPr/>
          <p:nvPr/>
        </p:nvSpPr>
        <p:spPr>
          <a:xfrm>
            <a:off x="-2676600" y="4789080"/>
            <a:ext cx="9005400" cy="8937720"/>
          </a:xfrm>
          <a:custGeom>
            <a:avLst/>
            <a:gdLst>
              <a:gd name="textAreaLeft" fmla="*/ 0 w 9005400"/>
              <a:gd name="textAreaRight" fmla="*/ 9005760 w 9005400"/>
              <a:gd name="textAreaTop" fmla="*/ 0 h 8937720"/>
              <a:gd name="textAreaBottom" fmla="*/ 8938080 h 8937720"/>
            </a:gdLst>
            <a:ahLst/>
            <a:cxnLst/>
            <a:rect l="textAreaLeft" t="textAreaTop" r="textAreaRight" b="textAreaBottom"/>
            <a:pathLst>
              <a:path w="9005670" h="8938127">
                <a:moveTo>
                  <a:pt x="0" y="0"/>
                </a:moveTo>
                <a:lnTo>
                  <a:pt x="9005670" y="0"/>
                </a:lnTo>
                <a:lnTo>
                  <a:pt x="9005670" y="8938128"/>
                </a:lnTo>
                <a:lnTo>
                  <a:pt x="0" y="893812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>
              <a:alphaModFix amt="80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" name="Freeform 3"/>
          <p:cNvSpPr/>
          <p:nvPr/>
        </p:nvSpPr>
        <p:spPr>
          <a:xfrm flipH="1">
            <a:off x="-104040" y="-2971800"/>
            <a:ext cx="18495360" cy="13258440"/>
          </a:xfrm>
          <a:custGeom>
            <a:avLst/>
            <a:gdLst>
              <a:gd name="textAreaLeft" fmla="*/ 360 w 18495360"/>
              <a:gd name="textAreaRight" fmla="*/ 18496080 w 18495360"/>
              <a:gd name="textAreaTop" fmla="*/ 0 h 13258440"/>
              <a:gd name="textAreaBottom" fmla="*/ 13258800 h 13258440"/>
            </a:gdLst>
            <a:ahLst/>
            <a:cxnLst/>
            <a:rect l="textAreaLeft" t="textAreaTop" r="textAreaRight" b="textAreaBottom"/>
            <a:pathLst>
              <a:path w="18495816" h="13258800">
                <a:moveTo>
                  <a:pt x="18495816" y="0"/>
                </a:moveTo>
                <a:lnTo>
                  <a:pt x="0" y="0"/>
                </a:lnTo>
                <a:lnTo>
                  <a:pt x="0" y="13258800"/>
                </a:lnTo>
                <a:lnTo>
                  <a:pt x="18495816" y="13258800"/>
                </a:lnTo>
                <a:lnTo>
                  <a:pt x="18495816" y="0"/>
                </a:lnTo>
                <a:close/>
              </a:path>
            </a:pathLst>
          </a:custGeom>
          <a:blipFill rotWithShape="0">
            <a:blip r:embed="rId2">
              <a:alphaModFix amt="21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" name="Freeform 4"/>
          <p:cNvSpPr/>
          <p:nvPr/>
        </p:nvSpPr>
        <p:spPr>
          <a:xfrm>
            <a:off x="1826280" y="-238680"/>
            <a:ext cx="15432840" cy="15432840"/>
          </a:xfrm>
          <a:custGeom>
            <a:avLst/>
            <a:gdLst>
              <a:gd name="textAreaLeft" fmla="*/ 0 w 15432840"/>
              <a:gd name="textAreaRight" fmla="*/ 15433200 w 15432840"/>
              <a:gd name="textAreaTop" fmla="*/ 0 h 15432840"/>
              <a:gd name="textAreaBottom" fmla="*/ 15433200 h 15432840"/>
            </a:gdLst>
            <a:ahLst/>
            <a:cxnLst/>
            <a:rect l="textAreaLeft" t="textAreaTop" r="textAreaRight" b="textAreaBottom"/>
            <a:pathLst>
              <a:path w="15433164" h="15433164">
                <a:moveTo>
                  <a:pt x="0" y="0"/>
                </a:moveTo>
                <a:lnTo>
                  <a:pt x="15433164" y="0"/>
                </a:lnTo>
                <a:lnTo>
                  <a:pt x="15433164" y="15433164"/>
                </a:lnTo>
                <a:lnTo>
                  <a:pt x="0" y="1543316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>
              <a:alphaModFix amt="7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49" name="Group 5"/>
          <p:cNvGrpSpPr/>
          <p:nvPr/>
        </p:nvGrpSpPr>
        <p:grpSpPr>
          <a:xfrm>
            <a:off x="-1248120" y="7097040"/>
            <a:ext cx="6853680" cy="3363120"/>
            <a:chOff x="-1248120" y="7097040"/>
            <a:chExt cx="6853680" cy="3363120"/>
          </a:xfrm>
        </p:grpSpPr>
        <p:sp>
          <p:nvSpPr>
            <p:cNvPr id="50" name="Freeform 6"/>
            <p:cNvSpPr/>
            <p:nvPr/>
          </p:nvSpPr>
          <p:spPr>
            <a:xfrm>
              <a:off x="-1248120" y="7721640"/>
              <a:ext cx="6853680" cy="2738520"/>
            </a:xfrm>
            <a:custGeom>
              <a:avLst/>
              <a:gdLst>
                <a:gd name="textAreaLeft" fmla="*/ 0 w 6853680"/>
                <a:gd name="textAreaRight" fmla="*/ 6854040 w 6853680"/>
                <a:gd name="textAreaTop" fmla="*/ 0 h 2738520"/>
                <a:gd name="textAreaBottom" fmla="*/ 2738880 h 2738520"/>
              </a:gdLst>
              <a:ahLst/>
              <a:cxnLst/>
              <a:rect l="textAreaLeft" t="textAreaTop" r="textAreaRight" b="textAreaBottom"/>
              <a:pathLst>
                <a:path w="9138919" h="3651760">
                  <a:moveTo>
                    <a:pt x="0" y="0"/>
                  </a:moveTo>
                  <a:lnTo>
                    <a:pt x="9138919" y="0"/>
                  </a:lnTo>
                  <a:lnTo>
                    <a:pt x="9138919" y="3651760"/>
                  </a:lnTo>
                  <a:lnTo>
                    <a:pt x="0" y="365176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4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" name="Freeform 7"/>
            <p:cNvSpPr/>
            <p:nvPr/>
          </p:nvSpPr>
          <p:spPr>
            <a:xfrm>
              <a:off x="1393560" y="7097040"/>
              <a:ext cx="1570680" cy="1570680"/>
            </a:xfrm>
            <a:custGeom>
              <a:avLst/>
              <a:gdLst>
                <a:gd name="textAreaLeft" fmla="*/ 0 w 1570680"/>
                <a:gd name="textAreaRight" fmla="*/ 1571040 w 1570680"/>
                <a:gd name="textAreaTop" fmla="*/ 0 h 1570680"/>
                <a:gd name="textAreaBottom" fmla="*/ 1571040 h 1570680"/>
              </a:gdLst>
              <a:ahLst/>
              <a:cxnLst/>
              <a:rect l="textAreaLeft" t="textAreaTop" r="textAreaRight" b="textAreaBottom"/>
              <a:pathLst>
                <a:path w="2094583" h="2094583">
                  <a:moveTo>
                    <a:pt x="0" y="0"/>
                  </a:moveTo>
                  <a:lnTo>
                    <a:pt x="2094583" y="0"/>
                  </a:lnTo>
                  <a:lnTo>
                    <a:pt x="2094583" y="2094583"/>
                  </a:lnTo>
                  <a:lnTo>
                    <a:pt x="0" y="2094583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5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52" name="Group 8"/>
          <p:cNvGrpSpPr/>
          <p:nvPr/>
        </p:nvGrpSpPr>
        <p:grpSpPr>
          <a:xfrm>
            <a:off x="239040" y="0"/>
            <a:ext cx="3173760" cy="1415880"/>
            <a:chOff x="239040" y="0"/>
            <a:chExt cx="3173760" cy="1415880"/>
          </a:xfrm>
        </p:grpSpPr>
        <p:sp>
          <p:nvSpPr>
            <p:cNvPr id="53" name="Freeform 9"/>
            <p:cNvSpPr/>
            <p:nvPr/>
          </p:nvSpPr>
          <p:spPr>
            <a:xfrm>
              <a:off x="2185920" y="637560"/>
              <a:ext cx="1226880" cy="415080"/>
            </a:xfrm>
            <a:custGeom>
              <a:avLst/>
              <a:gdLst>
                <a:gd name="textAreaLeft" fmla="*/ 0 w 1226880"/>
                <a:gd name="textAreaRight" fmla="*/ 1227240 w 1226880"/>
                <a:gd name="textAreaTop" fmla="*/ 0 h 415080"/>
                <a:gd name="textAreaBottom" fmla="*/ 415440 h 415080"/>
              </a:gdLst>
              <a:ahLst/>
              <a:cxnLst/>
              <a:rect l="textAreaLeft" t="textAreaTop" r="textAreaRight" b="textAreaBottom"/>
              <a:pathLst>
                <a:path w="1636310" h="553906">
                  <a:moveTo>
                    <a:pt x="0" y="0"/>
                  </a:moveTo>
                  <a:lnTo>
                    <a:pt x="1636310" y="0"/>
                  </a:lnTo>
                  <a:lnTo>
                    <a:pt x="1636310" y="553906"/>
                  </a:lnTo>
                  <a:lnTo>
                    <a:pt x="0" y="553906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6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" name="Freeform 10"/>
            <p:cNvSpPr/>
            <p:nvPr/>
          </p:nvSpPr>
          <p:spPr>
            <a:xfrm>
              <a:off x="239040" y="548640"/>
              <a:ext cx="867240" cy="867240"/>
            </a:xfrm>
            <a:custGeom>
              <a:avLst/>
              <a:gdLst>
                <a:gd name="textAreaLeft" fmla="*/ 0 w 867240"/>
                <a:gd name="textAreaRight" fmla="*/ 867600 w 867240"/>
                <a:gd name="textAreaTop" fmla="*/ 0 h 867240"/>
                <a:gd name="textAreaBottom" fmla="*/ 867600 h 867240"/>
              </a:gdLst>
              <a:ahLst/>
              <a:cxnLst/>
              <a:rect l="textAreaLeft" t="textAreaTop" r="textAreaRight" b="textAreaBottom"/>
              <a:pathLst>
                <a:path w="1156974" h="1156974">
                  <a:moveTo>
                    <a:pt x="0" y="0"/>
                  </a:moveTo>
                  <a:lnTo>
                    <a:pt x="1156974" y="0"/>
                  </a:lnTo>
                  <a:lnTo>
                    <a:pt x="1156974" y="1156974"/>
                  </a:lnTo>
                  <a:lnTo>
                    <a:pt x="0" y="1156974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7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" name="Freeform 11"/>
            <p:cNvSpPr/>
            <p:nvPr/>
          </p:nvSpPr>
          <p:spPr>
            <a:xfrm>
              <a:off x="745560" y="0"/>
              <a:ext cx="1278720" cy="1278720"/>
            </a:xfrm>
            <a:custGeom>
              <a:avLst/>
              <a:gdLst>
                <a:gd name="textAreaLeft" fmla="*/ 0 w 1278720"/>
                <a:gd name="textAreaRight" fmla="*/ 1279080 w 1278720"/>
                <a:gd name="textAreaTop" fmla="*/ 0 h 1278720"/>
                <a:gd name="textAreaBottom" fmla="*/ 1279080 h 1278720"/>
              </a:gdLst>
              <a:ahLst/>
              <a:cxnLst/>
              <a:rect l="textAreaLeft" t="textAreaTop" r="textAreaRight" b="textAreaBottom"/>
              <a:pathLst>
                <a:path w="1705679" h="1705679">
                  <a:moveTo>
                    <a:pt x="0" y="0"/>
                  </a:moveTo>
                  <a:lnTo>
                    <a:pt x="1705679" y="0"/>
                  </a:lnTo>
                  <a:lnTo>
                    <a:pt x="1705679" y="1705679"/>
                  </a:lnTo>
                  <a:lnTo>
                    <a:pt x="0" y="1705679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8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3d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 2"/>
          <p:cNvSpPr/>
          <p:nvPr/>
        </p:nvSpPr>
        <p:spPr>
          <a:xfrm>
            <a:off x="-2676600" y="4789080"/>
            <a:ext cx="9005400" cy="8937720"/>
          </a:xfrm>
          <a:custGeom>
            <a:avLst/>
            <a:gdLst>
              <a:gd name="textAreaLeft" fmla="*/ 0 w 9005400"/>
              <a:gd name="textAreaRight" fmla="*/ 9005760 w 9005400"/>
              <a:gd name="textAreaTop" fmla="*/ 0 h 8937720"/>
              <a:gd name="textAreaBottom" fmla="*/ 8938080 h 8937720"/>
            </a:gdLst>
            <a:ahLst/>
            <a:cxnLst/>
            <a:rect l="textAreaLeft" t="textAreaTop" r="textAreaRight" b="textAreaBottom"/>
            <a:pathLst>
              <a:path w="9005670" h="8938127">
                <a:moveTo>
                  <a:pt x="0" y="0"/>
                </a:moveTo>
                <a:lnTo>
                  <a:pt x="9005670" y="0"/>
                </a:lnTo>
                <a:lnTo>
                  <a:pt x="9005670" y="8938128"/>
                </a:lnTo>
                <a:lnTo>
                  <a:pt x="0" y="893812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>
              <a:alphaModFix amt="80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" name="Freeform 3"/>
          <p:cNvSpPr/>
          <p:nvPr/>
        </p:nvSpPr>
        <p:spPr>
          <a:xfrm flipH="1">
            <a:off x="-104040" y="-2971800"/>
            <a:ext cx="18495360" cy="13258440"/>
          </a:xfrm>
          <a:custGeom>
            <a:avLst/>
            <a:gdLst>
              <a:gd name="textAreaLeft" fmla="*/ 360 w 18495360"/>
              <a:gd name="textAreaRight" fmla="*/ 18496080 w 18495360"/>
              <a:gd name="textAreaTop" fmla="*/ 0 h 13258440"/>
              <a:gd name="textAreaBottom" fmla="*/ 13258800 h 13258440"/>
            </a:gdLst>
            <a:ahLst/>
            <a:cxnLst/>
            <a:rect l="textAreaLeft" t="textAreaTop" r="textAreaRight" b="textAreaBottom"/>
            <a:pathLst>
              <a:path w="18495816" h="13258800">
                <a:moveTo>
                  <a:pt x="18495816" y="0"/>
                </a:moveTo>
                <a:lnTo>
                  <a:pt x="0" y="0"/>
                </a:lnTo>
                <a:lnTo>
                  <a:pt x="0" y="13258800"/>
                </a:lnTo>
                <a:lnTo>
                  <a:pt x="18495816" y="13258800"/>
                </a:lnTo>
                <a:lnTo>
                  <a:pt x="18495816" y="0"/>
                </a:lnTo>
                <a:close/>
              </a:path>
            </a:pathLst>
          </a:custGeom>
          <a:blipFill rotWithShape="0">
            <a:blip r:embed="rId2">
              <a:alphaModFix amt="21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" name="Freeform 4"/>
          <p:cNvSpPr/>
          <p:nvPr/>
        </p:nvSpPr>
        <p:spPr>
          <a:xfrm>
            <a:off x="1826280" y="-238680"/>
            <a:ext cx="15432840" cy="15432840"/>
          </a:xfrm>
          <a:custGeom>
            <a:avLst/>
            <a:gdLst>
              <a:gd name="textAreaLeft" fmla="*/ 0 w 15432840"/>
              <a:gd name="textAreaRight" fmla="*/ 15433200 w 15432840"/>
              <a:gd name="textAreaTop" fmla="*/ 0 h 15432840"/>
              <a:gd name="textAreaBottom" fmla="*/ 15433200 h 15432840"/>
            </a:gdLst>
            <a:ahLst/>
            <a:cxnLst/>
            <a:rect l="textAreaLeft" t="textAreaTop" r="textAreaRight" b="textAreaBottom"/>
            <a:pathLst>
              <a:path w="15433164" h="15433164">
                <a:moveTo>
                  <a:pt x="0" y="0"/>
                </a:moveTo>
                <a:lnTo>
                  <a:pt x="15433164" y="0"/>
                </a:lnTo>
                <a:lnTo>
                  <a:pt x="15433164" y="15433164"/>
                </a:lnTo>
                <a:lnTo>
                  <a:pt x="0" y="1543316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>
              <a:alphaModFix amt="7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59" name="Group 5"/>
          <p:cNvGrpSpPr/>
          <p:nvPr/>
        </p:nvGrpSpPr>
        <p:grpSpPr>
          <a:xfrm>
            <a:off x="-1248120" y="7097040"/>
            <a:ext cx="6853680" cy="3363120"/>
            <a:chOff x="-1248120" y="7097040"/>
            <a:chExt cx="6853680" cy="3363120"/>
          </a:xfrm>
        </p:grpSpPr>
        <p:sp>
          <p:nvSpPr>
            <p:cNvPr id="60" name="Freeform 6"/>
            <p:cNvSpPr/>
            <p:nvPr/>
          </p:nvSpPr>
          <p:spPr>
            <a:xfrm>
              <a:off x="-1248120" y="7721640"/>
              <a:ext cx="6853680" cy="2738520"/>
            </a:xfrm>
            <a:custGeom>
              <a:avLst/>
              <a:gdLst>
                <a:gd name="textAreaLeft" fmla="*/ 0 w 6853680"/>
                <a:gd name="textAreaRight" fmla="*/ 6854040 w 6853680"/>
                <a:gd name="textAreaTop" fmla="*/ 0 h 2738520"/>
                <a:gd name="textAreaBottom" fmla="*/ 2738880 h 2738520"/>
              </a:gdLst>
              <a:ahLst/>
              <a:cxnLst/>
              <a:rect l="textAreaLeft" t="textAreaTop" r="textAreaRight" b="textAreaBottom"/>
              <a:pathLst>
                <a:path w="9138919" h="3651760">
                  <a:moveTo>
                    <a:pt x="0" y="0"/>
                  </a:moveTo>
                  <a:lnTo>
                    <a:pt x="9138919" y="0"/>
                  </a:lnTo>
                  <a:lnTo>
                    <a:pt x="9138919" y="3651760"/>
                  </a:lnTo>
                  <a:lnTo>
                    <a:pt x="0" y="365176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4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1" name="Freeform 7"/>
            <p:cNvSpPr/>
            <p:nvPr/>
          </p:nvSpPr>
          <p:spPr>
            <a:xfrm>
              <a:off x="1393560" y="7097040"/>
              <a:ext cx="1570680" cy="1570680"/>
            </a:xfrm>
            <a:custGeom>
              <a:avLst/>
              <a:gdLst>
                <a:gd name="textAreaLeft" fmla="*/ 0 w 1570680"/>
                <a:gd name="textAreaRight" fmla="*/ 1571040 w 1570680"/>
                <a:gd name="textAreaTop" fmla="*/ 0 h 1570680"/>
                <a:gd name="textAreaBottom" fmla="*/ 1571040 h 1570680"/>
              </a:gdLst>
              <a:ahLst/>
              <a:cxnLst/>
              <a:rect l="textAreaLeft" t="textAreaTop" r="textAreaRight" b="textAreaBottom"/>
              <a:pathLst>
                <a:path w="2094583" h="2094583">
                  <a:moveTo>
                    <a:pt x="0" y="0"/>
                  </a:moveTo>
                  <a:lnTo>
                    <a:pt x="2094583" y="0"/>
                  </a:lnTo>
                  <a:lnTo>
                    <a:pt x="2094583" y="2094583"/>
                  </a:lnTo>
                  <a:lnTo>
                    <a:pt x="0" y="2094583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5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62" name="Group 8"/>
          <p:cNvGrpSpPr/>
          <p:nvPr/>
        </p:nvGrpSpPr>
        <p:grpSpPr>
          <a:xfrm>
            <a:off x="239040" y="0"/>
            <a:ext cx="3173760" cy="1415880"/>
            <a:chOff x="239040" y="0"/>
            <a:chExt cx="3173760" cy="1415880"/>
          </a:xfrm>
        </p:grpSpPr>
        <p:sp>
          <p:nvSpPr>
            <p:cNvPr id="63" name="Freeform 9"/>
            <p:cNvSpPr/>
            <p:nvPr/>
          </p:nvSpPr>
          <p:spPr>
            <a:xfrm>
              <a:off x="2185920" y="637560"/>
              <a:ext cx="1226880" cy="415080"/>
            </a:xfrm>
            <a:custGeom>
              <a:avLst/>
              <a:gdLst>
                <a:gd name="textAreaLeft" fmla="*/ 0 w 1226880"/>
                <a:gd name="textAreaRight" fmla="*/ 1227240 w 1226880"/>
                <a:gd name="textAreaTop" fmla="*/ 0 h 415080"/>
                <a:gd name="textAreaBottom" fmla="*/ 415440 h 415080"/>
              </a:gdLst>
              <a:ahLst/>
              <a:cxnLst/>
              <a:rect l="textAreaLeft" t="textAreaTop" r="textAreaRight" b="textAreaBottom"/>
              <a:pathLst>
                <a:path w="1636310" h="553906">
                  <a:moveTo>
                    <a:pt x="0" y="0"/>
                  </a:moveTo>
                  <a:lnTo>
                    <a:pt x="1636310" y="0"/>
                  </a:lnTo>
                  <a:lnTo>
                    <a:pt x="1636310" y="553906"/>
                  </a:lnTo>
                  <a:lnTo>
                    <a:pt x="0" y="553906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6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4" name="Freeform 10"/>
            <p:cNvSpPr/>
            <p:nvPr/>
          </p:nvSpPr>
          <p:spPr>
            <a:xfrm>
              <a:off x="239040" y="548640"/>
              <a:ext cx="867240" cy="867240"/>
            </a:xfrm>
            <a:custGeom>
              <a:avLst/>
              <a:gdLst>
                <a:gd name="textAreaLeft" fmla="*/ 0 w 867240"/>
                <a:gd name="textAreaRight" fmla="*/ 867600 w 867240"/>
                <a:gd name="textAreaTop" fmla="*/ 0 h 867240"/>
                <a:gd name="textAreaBottom" fmla="*/ 867600 h 867240"/>
              </a:gdLst>
              <a:ahLst/>
              <a:cxnLst/>
              <a:rect l="textAreaLeft" t="textAreaTop" r="textAreaRight" b="textAreaBottom"/>
              <a:pathLst>
                <a:path w="1156974" h="1156974">
                  <a:moveTo>
                    <a:pt x="0" y="0"/>
                  </a:moveTo>
                  <a:lnTo>
                    <a:pt x="1156974" y="0"/>
                  </a:lnTo>
                  <a:lnTo>
                    <a:pt x="1156974" y="1156974"/>
                  </a:lnTo>
                  <a:lnTo>
                    <a:pt x="0" y="1156974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7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5" name="Freeform 11"/>
            <p:cNvSpPr/>
            <p:nvPr/>
          </p:nvSpPr>
          <p:spPr>
            <a:xfrm>
              <a:off x="745560" y="0"/>
              <a:ext cx="1278720" cy="1278720"/>
            </a:xfrm>
            <a:custGeom>
              <a:avLst/>
              <a:gdLst>
                <a:gd name="textAreaLeft" fmla="*/ 0 w 1278720"/>
                <a:gd name="textAreaRight" fmla="*/ 1279080 w 1278720"/>
                <a:gd name="textAreaTop" fmla="*/ 0 h 1278720"/>
                <a:gd name="textAreaBottom" fmla="*/ 1279080 h 1278720"/>
              </a:gdLst>
              <a:ahLst/>
              <a:cxnLst/>
              <a:rect l="textAreaLeft" t="textAreaTop" r="textAreaRight" b="textAreaBottom"/>
              <a:pathLst>
                <a:path w="1705679" h="1705679">
                  <a:moveTo>
                    <a:pt x="0" y="0"/>
                  </a:moveTo>
                  <a:lnTo>
                    <a:pt x="1705679" y="0"/>
                  </a:lnTo>
                  <a:lnTo>
                    <a:pt x="1705679" y="1705679"/>
                  </a:lnTo>
                  <a:lnTo>
                    <a:pt x="0" y="1705679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8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3d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reeform 2"/>
          <p:cNvSpPr/>
          <p:nvPr/>
        </p:nvSpPr>
        <p:spPr>
          <a:xfrm>
            <a:off x="-2676600" y="4789080"/>
            <a:ext cx="9005400" cy="8937720"/>
          </a:xfrm>
          <a:custGeom>
            <a:avLst/>
            <a:gdLst>
              <a:gd name="textAreaLeft" fmla="*/ 0 w 9005400"/>
              <a:gd name="textAreaRight" fmla="*/ 9005760 w 9005400"/>
              <a:gd name="textAreaTop" fmla="*/ 0 h 8937720"/>
              <a:gd name="textAreaBottom" fmla="*/ 8938080 h 8937720"/>
            </a:gdLst>
            <a:ahLst/>
            <a:cxnLst/>
            <a:rect l="textAreaLeft" t="textAreaTop" r="textAreaRight" b="textAreaBottom"/>
            <a:pathLst>
              <a:path w="9005670" h="8938127">
                <a:moveTo>
                  <a:pt x="0" y="0"/>
                </a:moveTo>
                <a:lnTo>
                  <a:pt x="9005670" y="0"/>
                </a:lnTo>
                <a:lnTo>
                  <a:pt x="9005670" y="8938128"/>
                </a:lnTo>
                <a:lnTo>
                  <a:pt x="0" y="893812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>
              <a:alphaModFix amt="80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" name="Freeform 3"/>
          <p:cNvSpPr/>
          <p:nvPr/>
        </p:nvSpPr>
        <p:spPr>
          <a:xfrm flipH="1">
            <a:off x="-104040" y="-2971800"/>
            <a:ext cx="18495360" cy="13258440"/>
          </a:xfrm>
          <a:custGeom>
            <a:avLst/>
            <a:gdLst>
              <a:gd name="textAreaLeft" fmla="*/ 360 w 18495360"/>
              <a:gd name="textAreaRight" fmla="*/ 18496080 w 18495360"/>
              <a:gd name="textAreaTop" fmla="*/ 0 h 13258440"/>
              <a:gd name="textAreaBottom" fmla="*/ 13258800 h 13258440"/>
            </a:gdLst>
            <a:ahLst/>
            <a:cxnLst/>
            <a:rect l="textAreaLeft" t="textAreaTop" r="textAreaRight" b="textAreaBottom"/>
            <a:pathLst>
              <a:path w="18495816" h="13258800">
                <a:moveTo>
                  <a:pt x="18495816" y="0"/>
                </a:moveTo>
                <a:lnTo>
                  <a:pt x="0" y="0"/>
                </a:lnTo>
                <a:lnTo>
                  <a:pt x="0" y="13258800"/>
                </a:lnTo>
                <a:lnTo>
                  <a:pt x="18495816" y="13258800"/>
                </a:lnTo>
                <a:lnTo>
                  <a:pt x="18495816" y="0"/>
                </a:lnTo>
                <a:close/>
              </a:path>
            </a:pathLst>
          </a:custGeom>
          <a:blipFill rotWithShape="0">
            <a:blip r:embed="rId2">
              <a:alphaModFix amt="21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" name="Freeform 4"/>
          <p:cNvSpPr/>
          <p:nvPr/>
        </p:nvSpPr>
        <p:spPr>
          <a:xfrm>
            <a:off x="1826280" y="-238680"/>
            <a:ext cx="15432840" cy="15432840"/>
          </a:xfrm>
          <a:custGeom>
            <a:avLst/>
            <a:gdLst>
              <a:gd name="textAreaLeft" fmla="*/ 0 w 15432840"/>
              <a:gd name="textAreaRight" fmla="*/ 15433200 w 15432840"/>
              <a:gd name="textAreaTop" fmla="*/ 0 h 15432840"/>
              <a:gd name="textAreaBottom" fmla="*/ 15433200 h 15432840"/>
            </a:gdLst>
            <a:ahLst/>
            <a:cxnLst/>
            <a:rect l="textAreaLeft" t="textAreaTop" r="textAreaRight" b="textAreaBottom"/>
            <a:pathLst>
              <a:path w="15433164" h="15433164">
                <a:moveTo>
                  <a:pt x="0" y="0"/>
                </a:moveTo>
                <a:lnTo>
                  <a:pt x="15433164" y="0"/>
                </a:lnTo>
                <a:lnTo>
                  <a:pt x="15433164" y="15433164"/>
                </a:lnTo>
                <a:lnTo>
                  <a:pt x="0" y="1543316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>
              <a:alphaModFix amt="7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69" name="Group 5"/>
          <p:cNvGrpSpPr/>
          <p:nvPr/>
        </p:nvGrpSpPr>
        <p:grpSpPr>
          <a:xfrm>
            <a:off x="-1248120" y="7097040"/>
            <a:ext cx="6853680" cy="3363120"/>
            <a:chOff x="-1248120" y="7097040"/>
            <a:chExt cx="6853680" cy="3363120"/>
          </a:xfrm>
        </p:grpSpPr>
        <p:sp>
          <p:nvSpPr>
            <p:cNvPr id="70" name="Freeform 6"/>
            <p:cNvSpPr/>
            <p:nvPr/>
          </p:nvSpPr>
          <p:spPr>
            <a:xfrm>
              <a:off x="-1248120" y="7721640"/>
              <a:ext cx="6853680" cy="2738520"/>
            </a:xfrm>
            <a:custGeom>
              <a:avLst/>
              <a:gdLst>
                <a:gd name="textAreaLeft" fmla="*/ 0 w 6853680"/>
                <a:gd name="textAreaRight" fmla="*/ 6854040 w 6853680"/>
                <a:gd name="textAreaTop" fmla="*/ 0 h 2738520"/>
                <a:gd name="textAreaBottom" fmla="*/ 2738880 h 2738520"/>
              </a:gdLst>
              <a:ahLst/>
              <a:cxnLst/>
              <a:rect l="textAreaLeft" t="textAreaTop" r="textAreaRight" b="textAreaBottom"/>
              <a:pathLst>
                <a:path w="9138919" h="3651760">
                  <a:moveTo>
                    <a:pt x="0" y="0"/>
                  </a:moveTo>
                  <a:lnTo>
                    <a:pt x="9138919" y="0"/>
                  </a:lnTo>
                  <a:lnTo>
                    <a:pt x="9138919" y="3651760"/>
                  </a:lnTo>
                  <a:lnTo>
                    <a:pt x="0" y="365176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4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1" name="Freeform 7"/>
            <p:cNvSpPr/>
            <p:nvPr/>
          </p:nvSpPr>
          <p:spPr>
            <a:xfrm>
              <a:off x="1393560" y="7097040"/>
              <a:ext cx="1570680" cy="1570680"/>
            </a:xfrm>
            <a:custGeom>
              <a:avLst/>
              <a:gdLst>
                <a:gd name="textAreaLeft" fmla="*/ 0 w 1570680"/>
                <a:gd name="textAreaRight" fmla="*/ 1571040 w 1570680"/>
                <a:gd name="textAreaTop" fmla="*/ 0 h 1570680"/>
                <a:gd name="textAreaBottom" fmla="*/ 1571040 h 1570680"/>
              </a:gdLst>
              <a:ahLst/>
              <a:cxnLst/>
              <a:rect l="textAreaLeft" t="textAreaTop" r="textAreaRight" b="textAreaBottom"/>
              <a:pathLst>
                <a:path w="2094583" h="2094583">
                  <a:moveTo>
                    <a:pt x="0" y="0"/>
                  </a:moveTo>
                  <a:lnTo>
                    <a:pt x="2094583" y="0"/>
                  </a:lnTo>
                  <a:lnTo>
                    <a:pt x="2094583" y="2094583"/>
                  </a:lnTo>
                  <a:lnTo>
                    <a:pt x="0" y="2094583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5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72" name="Group 8"/>
          <p:cNvGrpSpPr/>
          <p:nvPr/>
        </p:nvGrpSpPr>
        <p:grpSpPr>
          <a:xfrm>
            <a:off x="239040" y="0"/>
            <a:ext cx="3173760" cy="1415880"/>
            <a:chOff x="239040" y="0"/>
            <a:chExt cx="3173760" cy="1415880"/>
          </a:xfrm>
        </p:grpSpPr>
        <p:sp>
          <p:nvSpPr>
            <p:cNvPr id="73" name="Freeform 9"/>
            <p:cNvSpPr/>
            <p:nvPr/>
          </p:nvSpPr>
          <p:spPr>
            <a:xfrm>
              <a:off x="2185920" y="637560"/>
              <a:ext cx="1226880" cy="415080"/>
            </a:xfrm>
            <a:custGeom>
              <a:avLst/>
              <a:gdLst>
                <a:gd name="textAreaLeft" fmla="*/ 0 w 1226880"/>
                <a:gd name="textAreaRight" fmla="*/ 1227240 w 1226880"/>
                <a:gd name="textAreaTop" fmla="*/ 0 h 415080"/>
                <a:gd name="textAreaBottom" fmla="*/ 415440 h 415080"/>
              </a:gdLst>
              <a:ahLst/>
              <a:cxnLst/>
              <a:rect l="textAreaLeft" t="textAreaTop" r="textAreaRight" b="textAreaBottom"/>
              <a:pathLst>
                <a:path w="1636310" h="553906">
                  <a:moveTo>
                    <a:pt x="0" y="0"/>
                  </a:moveTo>
                  <a:lnTo>
                    <a:pt x="1636310" y="0"/>
                  </a:lnTo>
                  <a:lnTo>
                    <a:pt x="1636310" y="553906"/>
                  </a:lnTo>
                  <a:lnTo>
                    <a:pt x="0" y="553906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6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" name="Freeform 10"/>
            <p:cNvSpPr/>
            <p:nvPr/>
          </p:nvSpPr>
          <p:spPr>
            <a:xfrm>
              <a:off x="239040" y="548640"/>
              <a:ext cx="867240" cy="867240"/>
            </a:xfrm>
            <a:custGeom>
              <a:avLst/>
              <a:gdLst>
                <a:gd name="textAreaLeft" fmla="*/ 0 w 867240"/>
                <a:gd name="textAreaRight" fmla="*/ 867600 w 867240"/>
                <a:gd name="textAreaTop" fmla="*/ 0 h 867240"/>
                <a:gd name="textAreaBottom" fmla="*/ 867600 h 867240"/>
              </a:gdLst>
              <a:ahLst/>
              <a:cxnLst/>
              <a:rect l="textAreaLeft" t="textAreaTop" r="textAreaRight" b="textAreaBottom"/>
              <a:pathLst>
                <a:path w="1156974" h="1156974">
                  <a:moveTo>
                    <a:pt x="0" y="0"/>
                  </a:moveTo>
                  <a:lnTo>
                    <a:pt x="1156974" y="0"/>
                  </a:lnTo>
                  <a:lnTo>
                    <a:pt x="1156974" y="1156974"/>
                  </a:lnTo>
                  <a:lnTo>
                    <a:pt x="0" y="1156974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7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" name="Freeform 11"/>
            <p:cNvSpPr/>
            <p:nvPr/>
          </p:nvSpPr>
          <p:spPr>
            <a:xfrm>
              <a:off x="745560" y="0"/>
              <a:ext cx="1278720" cy="1278720"/>
            </a:xfrm>
            <a:custGeom>
              <a:avLst/>
              <a:gdLst>
                <a:gd name="textAreaLeft" fmla="*/ 0 w 1278720"/>
                <a:gd name="textAreaRight" fmla="*/ 1279080 w 1278720"/>
                <a:gd name="textAreaTop" fmla="*/ 0 h 1278720"/>
                <a:gd name="textAreaBottom" fmla="*/ 1279080 h 1278720"/>
              </a:gdLst>
              <a:ahLst/>
              <a:cxnLst/>
              <a:rect l="textAreaLeft" t="textAreaTop" r="textAreaRight" b="textAreaBottom"/>
              <a:pathLst>
                <a:path w="1705679" h="1705679">
                  <a:moveTo>
                    <a:pt x="0" y="0"/>
                  </a:moveTo>
                  <a:lnTo>
                    <a:pt x="1705679" y="0"/>
                  </a:lnTo>
                  <a:lnTo>
                    <a:pt x="1705679" y="1705679"/>
                  </a:lnTo>
                  <a:lnTo>
                    <a:pt x="0" y="1705679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8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3d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reeform 2"/>
          <p:cNvSpPr/>
          <p:nvPr/>
        </p:nvSpPr>
        <p:spPr>
          <a:xfrm>
            <a:off x="-2676600" y="4789080"/>
            <a:ext cx="9005400" cy="8937720"/>
          </a:xfrm>
          <a:custGeom>
            <a:avLst/>
            <a:gdLst>
              <a:gd name="textAreaLeft" fmla="*/ 0 w 9005400"/>
              <a:gd name="textAreaRight" fmla="*/ 9005760 w 9005400"/>
              <a:gd name="textAreaTop" fmla="*/ 0 h 8937720"/>
              <a:gd name="textAreaBottom" fmla="*/ 8938080 h 8937720"/>
            </a:gdLst>
            <a:ahLst/>
            <a:cxnLst/>
            <a:rect l="textAreaLeft" t="textAreaTop" r="textAreaRight" b="textAreaBottom"/>
            <a:pathLst>
              <a:path w="9005670" h="8938127">
                <a:moveTo>
                  <a:pt x="0" y="0"/>
                </a:moveTo>
                <a:lnTo>
                  <a:pt x="9005670" y="0"/>
                </a:lnTo>
                <a:lnTo>
                  <a:pt x="9005670" y="8938128"/>
                </a:lnTo>
                <a:lnTo>
                  <a:pt x="0" y="893812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>
              <a:alphaModFix amt="80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7" name="Freeform 3"/>
          <p:cNvSpPr/>
          <p:nvPr/>
        </p:nvSpPr>
        <p:spPr>
          <a:xfrm flipH="1">
            <a:off x="-104040" y="-2971800"/>
            <a:ext cx="18495360" cy="13258440"/>
          </a:xfrm>
          <a:custGeom>
            <a:avLst/>
            <a:gdLst>
              <a:gd name="textAreaLeft" fmla="*/ 360 w 18495360"/>
              <a:gd name="textAreaRight" fmla="*/ 18496080 w 18495360"/>
              <a:gd name="textAreaTop" fmla="*/ 0 h 13258440"/>
              <a:gd name="textAreaBottom" fmla="*/ 13258800 h 13258440"/>
            </a:gdLst>
            <a:ahLst/>
            <a:cxnLst/>
            <a:rect l="textAreaLeft" t="textAreaTop" r="textAreaRight" b="textAreaBottom"/>
            <a:pathLst>
              <a:path w="18495816" h="13258800">
                <a:moveTo>
                  <a:pt x="18495816" y="0"/>
                </a:moveTo>
                <a:lnTo>
                  <a:pt x="0" y="0"/>
                </a:lnTo>
                <a:lnTo>
                  <a:pt x="0" y="13258800"/>
                </a:lnTo>
                <a:lnTo>
                  <a:pt x="18495816" y="13258800"/>
                </a:lnTo>
                <a:lnTo>
                  <a:pt x="18495816" y="0"/>
                </a:lnTo>
                <a:close/>
              </a:path>
            </a:pathLst>
          </a:custGeom>
          <a:blipFill rotWithShape="0">
            <a:blip r:embed="rId2">
              <a:alphaModFix amt="21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8" name="Freeform 4"/>
          <p:cNvSpPr/>
          <p:nvPr/>
        </p:nvSpPr>
        <p:spPr>
          <a:xfrm>
            <a:off x="1826280" y="-238680"/>
            <a:ext cx="15432840" cy="15432840"/>
          </a:xfrm>
          <a:custGeom>
            <a:avLst/>
            <a:gdLst>
              <a:gd name="textAreaLeft" fmla="*/ 0 w 15432840"/>
              <a:gd name="textAreaRight" fmla="*/ 15433200 w 15432840"/>
              <a:gd name="textAreaTop" fmla="*/ 0 h 15432840"/>
              <a:gd name="textAreaBottom" fmla="*/ 15433200 h 15432840"/>
            </a:gdLst>
            <a:ahLst/>
            <a:cxnLst/>
            <a:rect l="textAreaLeft" t="textAreaTop" r="textAreaRight" b="textAreaBottom"/>
            <a:pathLst>
              <a:path w="15433164" h="15433164">
                <a:moveTo>
                  <a:pt x="0" y="0"/>
                </a:moveTo>
                <a:lnTo>
                  <a:pt x="15433164" y="0"/>
                </a:lnTo>
                <a:lnTo>
                  <a:pt x="15433164" y="15433164"/>
                </a:lnTo>
                <a:lnTo>
                  <a:pt x="0" y="1543316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>
              <a:alphaModFix amt="7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79" name="Group 5"/>
          <p:cNvGrpSpPr/>
          <p:nvPr/>
        </p:nvGrpSpPr>
        <p:grpSpPr>
          <a:xfrm>
            <a:off x="-1248120" y="7097040"/>
            <a:ext cx="6853680" cy="3363120"/>
            <a:chOff x="-1248120" y="7097040"/>
            <a:chExt cx="6853680" cy="3363120"/>
          </a:xfrm>
        </p:grpSpPr>
        <p:sp>
          <p:nvSpPr>
            <p:cNvPr id="80" name="Freeform 6"/>
            <p:cNvSpPr/>
            <p:nvPr/>
          </p:nvSpPr>
          <p:spPr>
            <a:xfrm>
              <a:off x="-1248120" y="7721640"/>
              <a:ext cx="6853680" cy="2738520"/>
            </a:xfrm>
            <a:custGeom>
              <a:avLst/>
              <a:gdLst>
                <a:gd name="textAreaLeft" fmla="*/ 0 w 6853680"/>
                <a:gd name="textAreaRight" fmla="*/ 6854040 w 6853680"/>
                <a:gd name="textAreaTop" fmla="*/ 0 h 2738520"/>
                <a:gd name="textAreaBottom" fmla="*/ 2738880 h 2738520"/>
              </a:gdLst>
              <a:ahLst/>
              <a:cxnLst/>
              <a:rect l="textAreaLeft" t="textAreaTop" r="textAreaRight" b="textAreaBottom"/>
              <a:pathLst>
                <a:path w="9138919" h="3651760">
                  <a:moveTo>
                    <a:pt x="0" y="0"/>
                  </a:moveTo>
                  <a:lnTo>
                    <a:pt x="9138919" y="0"/>
                  </a:lnTo>
                  <a:lnTo>
                    <a:pt x="9138919" y="3651760"/>
                  </a:lnTo>
                  <a:lnTo>
                    <a:pt x="0" y="365176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4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1" name="Freeform 7"/>
            <p:cNvSpPr/>
            <p:nvPr/>
          </p:nvSpPr>
          <p:spPr>
            <a:xfrm>
              <a:off x="1393560" y="7097040"/>
              <a:ext cx="1570680" cy="1570680"/>
            </a:xfrm>
            <a:custGeom>
              <a:avLst/>
              <a:gdLst>
                <a:gd name="textAreaLeft" fmla="*/ 0 w 1570680"/>
                <a:gd name="textAreaRight" fmla="*/ 1571040 w 1570680"/>
                <a:gd name="textAreaTop" fmla="*/ 0 h 1570680"/>
                <a:gd name="textAreaBottom" fmla="*/ 1571040 h 1570680"/>
              </a:gdLst>
              <a:ahLst/>
              <a:cxnLst/>
              <a:rect l="textAreaLeft" t="textAreaTop" r="textAreaRight" b="textAreaBottom"/>
              <a:pathLst>
                <a:path w="2094583" h="2094583">
                  <a:moveTo>
                    <a:pt x="0" y="0"/>
                  </a:moveTo>
                  <a:lnTo>
                    <a:pt x="2094583" y="0"/>
                  </a:lnTo>
                  <a:lnTo>
                    <a:pt x="2094583" y="2094583"/>
                  </a:lnTo>
                  <a:lnTo>
                    <a:pt x="0" y="2094583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5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82" name="Group 8"/>
          <p:cNvGrpSpPr/>
          <p:nvPr/>
        </p:nvGrpSpPr>
        <p:grpSpPr>
          <a:xfrm>
            <a:off x="239040" y="0"/>
            <a:ext cx="3173760" cy="1415880"/>
            <a:chOff x="239040" y="0"/>
            <a:chExt cx="3173760" cy="1415880"/>
          </a:xfrm>
        </p:grpSpPr>
        <p:sp>
          <p:nvSpPr>
            <p:cNvPr id="83" name="Freeform 9"/>
            <p:cNvSpPr/>
            <p:nvPr/>
          </p:nvSpPr>
          <p:spPr>
            <a:xfrm>
              <a:off x="2185920" y="637560"/>
              <a:ext cx="1226880" cy="415080"/>
            </a:xfrm>
            <a:custGeom>
              <a:avLst/>
              <a:gdLst>
                <a:gd name="textAreaLeft" fmla="*/ 0 w 1226880"/>
                <a:gd name="textAreaRight" fmla="*/ 1227240 w 1226880"/>
                <a:gd name="textAreaTop" fmla="*/ 0 h 415080"/>
                <a:gd name="textAreaBottom" fmla="*/ 415440 h 415080"/>
              </a:gdLst>
              <a:ahLst/>
              <a:cxnLst/>
              <a:rect l="textAreaLeft" t="textAreaTop" r="textAreaRight" b="textAreaBottom"/>
              <a:pathLst>
                <a:path w="1636310" h="553906">
                  <a:moveTo>
                    <a:pt x="0" y="0"/>
                  </a:moveTo>
                  <a:lnTo>
                    <a:pt x="1636310" y="0"/>
                  </a:lnTo>
                  <a:lnTo>
                    <a:pt x="1636310" y="553906"/>
                  </a:lnTo>
                  <a:lnTo>
                    <a:pt x="0" y="553906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6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4" name="Freeform 10"/>
            <p:cNvSpPr/>
            <p:nvPr/>
          </p:nvSpPr>
          <p:spPr>
            <a:xfrm>
              <a:off x="239040" y="548640"/>
              <a:ext cx="867240" cy="867240"/>
            </a:xfrm>
            <a:custGeom>
              <a:avLst/>
              <a:gdLst>
                <a:gd name="textAreaLeft" fmla="*/ 0 w 867240"/>
                <a:gd name="textAreaRight" fmla="*/ 867600 w 867240"/>
                <a:gd name="textAreaTop" fmla="*/ 0 h 867240"/>
                <a:gd name="textAreaBottom" fmla="*/ 867600 h 867240"/>
              </a:gdLst>
              <a:ahLst/>
              <a:cxnLst/>
              <a:rect l="textAreaLeft" t="textAreaTop" r="textAreaRight" b="textAreaBottom"/>
              <a:pathLst>
                <a:path w="1156974" h="1156974">
                  <a:moveTo>
                    <a:pt x="0" y="0"/>
                  </a:moveTo>
                  <a:lnTo>
                    <a:pt x="1156974" y="0"/>
                  </a:lnTo>
                  <a:lnTo>
                    <a:pt x="1156974" y="1156974"/>
                  </a:lnTo>
                  <a:lnTo>
                    <a:pt x="0" y="1156974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7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5" name="Freeform 11"/>
            <p:cNvSpPr/>
            <p:nvPr/>
          </p:nvSpPr>
          <p:spPr>
            <a:xfrm>
              <a:off x="745560" y="0"/>
              <a:ext cx="1278720" cy="1278720"/>
            </a:xfrm>
            <a:custGeom>
              <a:avLst/>
              <a:gdLst>
                <a:gd name="textAreaLeft" fmla="*/ 0 w 1278720"/>
                <a:gd name="textAreaRight" fmla="*/ 1279080 w 1278720"/>
                <a:gd name="textAreaTop" fmla="*/ 0 h 1278720"/>
                <a:gd name="textAreaBottom" fmla="*/ 1279080 h 1278720"/>
              </a:gdLst>
              <a:ahLst/>
              <a:cxnLst/>
              <a:rect l="textAreaLeft" t="textAreaTop" r="textAreaRight" b="textAreaBottom"/>
              <a:pathLst>
                <a:path w="1705679" h="1705679">
                  <a:moveTo>
                    <a:pt x="0" y="0"/>
                  </a:moveTo>
                  <a:lnTo>
                    <a:pt x="1705679" y="0"/>
                  </a:lnTo>
                  <a:lnTo>
                    <a:pt x="1705679" y="1705679"/>
                  </a:lnTo>
                  <a:lnTo>
                    <a:pt x="0" y="1705679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8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3d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reeform 2"/>
          <p:cNvSpPr/>
          <p:nvPr/>
        </p:nvSpPr>
        <p:spPr>
          <a:xfrm>
            <a:off x="-2676600" y="4789080"/>
            <a:ext cx="9005400" cy="8937720"/>
          </a:xfrm>
          <a:custGeom>
            <a:avLst/>
            <a:gdLst>
              <a:gd name="textAreaLeft" fmla="*/ 0 w 9005400"/>
              <a:gd name="textAreaRight" fmla="*/ 9005760 w 9005400"/>
              <a:gd name="textAreaTop" fmla="*/ 0 h 8937720"/>
              <a:gd name="textAreaBottom" fmla="*/ 8938080 h 8937720"/>
            </a:gdLst>
            <a:ahLst/>
            <a:cxnLst/>
            <a:rect l="textAreaLeft" t="textAreaTop" r="textAreaRight" b="textAreaBottom"/>
            <a:pathLst>
              <a:path w="9005670" h="8938127">
                <a:moveTo>
                  <a:pt x="0" y="0"/>
                </a:moveTo>
                <a:lnTo>
                  <a:pt x="9005670" y="0"/>
                </a:lnTo>
                <a:lnTo>
                  <a:pt x="9005670" y="8938128"/>
                </a:lnTo>
                <a:lnTo>
                  <a:pt x="0" y="893812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>
              <a:alphaModFix amt="80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7" name="Freeform 3"/>
          <p:cNvSpPr/>
          <p:nvPr/>
        </p:nvSpPr>
        <p:spPr>
          <a:xfrm flipH="1">
            <a:off x="-104040" y="-2971800"/>
            <a:ext cx="18495360" cy="13258440"/>
          </a:xfrm>
          <a:custGeom>
            <a:avLst/>
            <a:gdLst>
              <a:gd name="textAreaLeft" fmla="*/ 360 w 18495360"/>
              <a:gd name="textAreaRight" fmla="*/ 18496080 w 18495360"/>
              <a:gd name="textAreaTop" fmla="*/ 0 h 13258440"/>
              <a:gd name="textAreaBottom" fmla="*/ 13258800 h 13258440"/>
            </a:gdLst>
            <a:ahLst/>
            <a:cxnLst/>
            <a:rect l="textAreaLeft" t="textAreaTop" r="textAreaRight" b="textAreaBottom"/>
            <a:pathLst>
              <a:path w="18495816" h="13258800">
                <a:moveTo>
                  <a:pt x="18495816" y="0"/>
                </a:moveTo>
                <a:lnTo>
                  <a:pt x="0" y="0"/>
                </a:lnTo>
                <a:lnTo>
                  <a:pt x="0" y="13258800"/>
                </a:lnTo>
                <a:lnTo>
                  <a:pt x="18495816" y="13258800"/>
                </a:lnTo>
                <a:lnTo>
                  <a:pt x="18495816" y="0"/>
                </a:lnTo>
                <a:close/>
              </a:path>
            </a:pathLst>
          </a:custGeom>
          <a:blipFill rotWithShape="0">
            <a:blip r:embed="rId2">
              <a:alphaModFix amt="21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" name="Freeform 4"/>
          <p:cNvSpPr/>
          <p:nvPr/>
        </p:nvSpPr>
        <p:spPr>
          <a:xfrm>
            <a:off x="1826280" y="-238680"/>
            <a:ext cx="15432840" cy="15432840"/>
          </a:xfrm>
          <a:custGeom>
            <a:avLst/>
            <a:gdLst>
              <a:gd name="textAreaLeft" fmla="*/ 0 w 15432840"/>
              <a:gd name="textAreaRight" fmla="*/ 15433200 w 15432840"/>
              <a:gd name="textAreaTop" fmla="*/ 0 h 15432840"/>
              <a:gd name="textAreaBottom" fmla="*/ 15433200 h 15432840"/>
            </a:gdLst>
            <a:ahLst/>
            <a:cxnLst/>
            <a:rect l="textAreaLeft" t="textAreaTop" r="textAreaRight" b="textAreaBottom"/>
            <a:pathLst>
              <a:path w="15433164" h="15433164">
                <a:moveTo>
                  <a:pt x="0" y="0"/>
                </a:moveTo>
                <a:lnTo>
                  <a:pt x="15433164" y="0"/>
                </a:lnTo>
                <a:lnTo>
                  <a:pt x="15433164" y="15433164"/>
                </a:lnTo>
                <a:lnTo>
                  <a:pt x="0" y="1543316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>
              <a:alphaModFix amt="7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89" name="Group 5"/>
          <p:cNvGrpSpPr/>
          <p:nvPr/>
        </p:nvGrpSpPr>
        <p:grpSpPr>
          <a:xfrm>
            <a:off x="-1248120" y="7097040"/>
            <a:ext cx="6853680" cy="3363120"/>
            <a:chOff x="-1248120" y="7097040"/>
            <a:chExt cx="6853680" cy="3363120"/>
          </a:xfrm>
        </p:grpSpPr>
        <p:sp>
          <p:nvSpPr>
            <p:cNvPr id="90" name="Freeform 6"/>
            <p:cNvSpPr/>
            <p:nvPr/>
          </p:nvSpPr>
          <p:spPr>
            <a:xfrm>
              <a:off x="-1248120" y="7721640"/>
              <a:ext cx="6853680" cy="2738520"/>
            </a:xfrm>
            <a:custGeom>
              <a:avLst/>
              <a:gdLst>
                <a:gd name="textAreaLeft" fmla="*/ 0 w 6853680"/>
                <a:gd name="textAreaRight" fmla="*/ 6854040 w 6853680"/>
                <a:gd name="textAreaTop" fmla="*/ 0 h 2738520"/>
                <a:gd name="textAreaBottom" fmla="*/ 2738880 h 2738520"/>
              </a:gdLst>
              <a:ahLst/>
              <a:cxnLst/>
              <a:rect l="textAreaLeft" t="textAreaTop" r="textAreaRight" b="textAreaBottom"/>
              <a:pathLst>
                <a:path w="9138919" h="3651760">
                  <a:moveTo>
                    <a:pt x="0" y="0"/>
                  </a:moveTo>
                  <a:lnTo>
                    <a:pt x="9138919" y="0"/>
                  </a:lnTo>
                  <a:lnTo>
                    <a:pt x="9138919" y="3651760"/>
                  </a:lnTo>
                  <a:lnTo>
                    <a:pt x="0" y="365176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4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1" name="Freeform 7"/>
            <p:cNvSpPr/>
            <p:nvPr/>
          </p:nvSpPr>
          <p:spPr>
            <a:xfrm>
              <a:off x="1393560" y="7097040"/>
              <a:ext cx="1570680" cy="1570680"/>
            </a:xfrm>
            <a:custGeom>
              <a:avLst/>
              <a:gdLst>
                <a:gd name="textAreaLeft" fmla="*/ 0 w 1570680"/>
                <a:gd name="textAreaRight" fmla="*/ 1571040 w 1570680"/>
                <a:gd name="textAreaTop" fmla="*/ 0 h 1570680"/>
                <a:gd name="textAreaBottom" fmla="*/ 1571040 h 1570680"/>
              </a:gdLst>
              <a:ahLst/>
              <a:cxnLst/>
              <a:rect l="textAreaLeft" t="textAreaTop" r="textAreaRight" b="textAreaBottom"/>
              <a:pathLst>
                <a:path w="2094583" h="2094583">
                  <a:moveTo>
                    <a:pt x="0" y="0"/>
                  </a:moveTo>
                  <a:lnTo>
                    <a:pt x="2094583" y="0"/>
                  </a:lnTo>
                  <a:lnTo>
                    <a:pt x="2094583" y="2094583"/>
                  </a:lnTo>
                  <a:lnTo>
                    <a:pt x="0" y="2094583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5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92" name="Group 8"/>
          <p:cNvGrpSpPr/>
          <p:nvPr/>
        </p:nvGrpSpPr>
        <p:grpSpPr>
          <a:xfrm>
            <a:off x="239040" y="0"/>
            <a:ext cx="3173760" cy="1415880"/>
            <a:chOff x="239040" y="0"/>
            <a:chExt cx="3173760" cy="1415880"/>
          </a:xfrm>
        </p:grpSpPr>
        <p:sp>
          <p:nvSpPr>
            <p:cNvPr id="93" name="Freeform 9"/>
            <p:cNvSpPr/>
            <p:nvPr/>
          </p:nvSpPr>
          <p:spPr>
            <a:xfrm>
              <a:off x="2185920" y="637560"/>
              <a:ext cx="1226880" cy="415080"/>
            </a:xfrm>
            <a:custGeom>
              <a:avLst/>
              <a:gdLst>
                <a:gd name="textAreaLeft" fmla="*/ 0 w 1226880"/>
                <a:gd name="textAreaRight" fmla="*/ 1227240 w 1226880"/>
                <a:gd name="textAreaTop" fmla="*/ 0 h 415080"/>
                <a:gd name="textAreaBottom" fmla="*/ 415440 h 415080"/>
              </a:gdLst>
              <a:ahLst/>
              <a:cxnLst/>
              <a:rect l="textAreaLeft" t="textAreaTop" r="textAreaRight" b="textAreaBottom"/>
              <a:pathLst>
                <a:path w="1636310" h="553906">
                  <a:moveTo>
                    <a:pt x="0" y="0"/>
                  </a:moveTo>
                  <a:lnTo>
                    <a:pt x="1636310" y="0"/>
                  </a:lnTo>
                  <a:lnTo>
                    <a:pt x="1636310" y="553906"/>
                  </a:lnTo>
                  <a:lnTo>
                    <a:pt x="0" y="553906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6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4" name="Freeform 10"/>
            <p:cNvSpPr/>
            <p:nvPr/>
          </p:nvSpPr>
          <p:spPr>
            <a:xfrm>
              <a:off x="239040" y="548640"/>
              <a:ext cx="867240" cy="867240"/>
            </a:xfrm>
            <a:custGeom>
              <a:avLst/>
              <a:gdLst>
                <a:gd name="textAreaLeft" fmla="*/ 0 w 867240"/>
                <a:gd name="textAreaRight" fmla="*/ 867600 w 867240"/>
                <a:gd name="textAreaTop" fmla="*/ 0 h 867240"/>
                <a:gd name="textAreaBottom" fmla="*/ 867600 h 867240"/>
              </a:gdLst>
              <a:ahLst/>
              <a:cxnLst/>
              <a:rect l="textAreaLeft" t="textAreaTop" r="textAreaRight" b="textAreaBottom"/>
              <a:pathLst>
                <a:path w="1156974" h="1156974">
                  <a:moveTo>
                    <a:pt x="0" y="0"/>
                  </a:moveTo>
                  <a:lnTo>
                    <a:pt x="1156974" y="0"/>
                  </a:lnTo>
                  <a:lnTo>
                    <a:pt x="1156974" y="1156974"/>
                  </a:lnTo>
                  <a:lnTo>
                    <a:pt x="0" y="1156974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7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5" name="Freeform 11"/>
            <p:cNvSpPr/>
            <p:nvPr/>
          </p:nvSpPr>
          <p:spPr>
            <a:xfrm>
              <a:off x="745560" y="0"/>
              <a:ext cx="1278720" cy="1278720"/>
            </a:xfrm>
            <a:custGeom>
              <a:avLst/>
              <a:gdLst>
                <a:gd name="textAreaLeft" fmla="*/ 0 w 1278720"/>
                <a:gd name="textAreaRight" fmla="*/ 1279080 w 1278720"/>
                <a:gd name="textAreaTop" fmla="*/ 0 h 1278720"/>
                <a:gd name="textAreaBottom" fmla="*/ 1279080 h 1278720"/>
              </a:gdLst>
              <a:ahLst/>
              <a:cxnLst/>
              <a:rect l="textAreaLeft" t="textAreaTop" r="textAreaRight" b="textAreaBottom"/>
              <a:pathLst>
                <a:path w="1705679" h="1705679">
                  <a:moveTo>
                    <a:pt x="0" y="0"/>
                  </a:moveTo>
                  <a:lnTo>
                    <a:pt x="1705679" y="0"/>
                  </a:lnTo>
                  <a:lnTo>
                    <a:pt x="1705679" y="1705679"/>
                  </a:lnTo>
                  <a:lnTo>
                    <a:pt x="0" y="1705679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8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Application>LibreOffice/25.2.7.2$Windows_X86_64 LibreOffice_project/5cbfd1ab6520636bb5f7b99185aa69bd7456825d</Application>
  <AppVersion>15.0000</AppVers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/>
  <dc:description/>
  <dc:identifier>DAHHDJk9-ro</dc:identifier>
  <dc:language>pt-BR</dc:language>
  <cp:lastModifiedBy/>
  <dcterms:modified xsi:type="dcterms:W3CDTF">2026-04-17T09:01:20Z</dcterms:modified>
  <cp:revision>2</cp:revision>
  <dc:subject/>
  <dc:title>SEMANA DA ENFERMAGEM 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</Properties>
</file>